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803" r:id="rId4"/>
    <p:sldMasterId id="2147484095" r:id="rId5"/>
  </p:sldMasterIdLst>
  <p:notesMasterIdLst>
    <p:notesMasterId r:id="rId22"/>
  </p:notesMasterIdLst>
  <p:handoutMasterIdLst>
    <p:handoutMasterId r:id="rId23"/>
  </p:handoutMasterIdLst>
  <p:sldIdLst>
    <p:sldId id="2076136291" r:id="rId6"/>
    <p:sldId id="2076136307" r:id="rId7"/>
    <p:sldId id="2076136293" r:id="rId8"/>
    <p:sldId id="2076136294" r:id="rId9"/>
    <p:sldId id="2076136295" r:id="rId10"/>
    <p:sldId id="2076136309" r:id="rId11"/>
    <p:sldId id="2076136310" r:id="rId12"/>
    <p:sldId id="2076136311" r:id="rId13"/>
    <p:sldId id="2076136313" r:id="rId14"/>
    <p:sldId id="2076136312" r:id="rId15"/>
    <p:sldId id="2076136296" r:id="rId16"/>
    <p:sldId id="2076136308" r:id="rId17"/>
    <p:sldId id="2076136304" r:id="rId18"/>
    <p:sldId id="2076136299" r:id="rId19"/>
    <p:sldId id="2076136301" r:id="rId20"/>
    <p:sldId id="2076136300" r:id="rId21"/>
  </p:sldIdLst>
  <p:sldSz cx="14630400" cy="82296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Segoe UI" panose="020B0502040204020203" pitchFamily="34" charset="0"/>
      <p:regular r:id="rId28"/>
      <p:bold r:id="rId29"/>
      <p:italic r:id="rId30"/>
      <p:boldItalic r:id="rId31"/>
    </p:embeddedFont>
    <p:embeddedFont>
      <p:font typeface="Segoe UI Semibold" panose="020B0702040204020203" pitchFamily="34" charset="0"/>
      <p:bold r:id="rId32"/>
      <p:boldItalic r:id="rId33"/>
    </p:embeddedFont>
  </p:embeddedFontLst>
  <p:defaultTextStyle>
    <a:defPPr>
      <a:defRPr lang="en-US"/>
    </a:defPPr>
    <a:lvl1pPr marL="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1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 slide" id="{4B2DE8E9-9E55-4C3F-8350-4C1FC5FEEBDE}">
          <p14:sldIdLst>
            <p14:sldId id="2076136291"/>
            <p14:sldId id="2076136307"/>
            <p14:sldId id="2076136293"/>
            <p14:sldId id="2076136294"/>
            <p14:sldId id="2076136295"/>
            <p14:sldId id="2076136309"/>
            <p14:sldId id="2076136310"/>
            <p14:sldId id="2076136311"/>
            <p14:sldId id="2076136313"/>
            <p14:sldId id="2076136312"/>
            <p14:sldId id="2076136296"/>
            <p14:sldId id="2076136308"/>
            <p14:sldId id="2076136304"/>
            <p14:sldId id="2076136299"/>
            <p14:sldId id="2076136301"/>
            <p14:sldId id="20761363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23F"/>
    <a:srgbClr val="FFFFFF"/>
    <a:srgbClr val="53EDFF"/>
    <a:srgbClr val="9BF00B"/>
    <a:srgbClr val="50E6FF"/>
    <a:srgbClr val="0078D4"/>
    <a:srgbClr val="53EFFF"/>
    <a:srgbClr val="054B16"/>
    <a:srgbClr val="0C59A4"/>
    <a:srgbClr val="0078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2D86DA-66E5-45A7-8D36-EC2EBE23D3BC}" v="534" dt="2021-10-27T08:59:44.929"/>
    <p1510:client id="{2A2BE901-A3E7-4684-BEF6-45941E0099ED}" v="670" dt="2021-10-28T08:49:27.157"/>
    <p1510:client id="{4C88F491-1F20-88D7-A2BE-FD937446C0E7}" v="2" dt="2021-10-05T12:08:17.735"/>
    <p1510:client id="{79735BC6-F45E-0199-0662-D295A21151E0}" v="8" dt="2021-10-25T16:40:24.193"/>
    <p1510:client id="{FE020B6C-3DD9-AC2C-566E-BC8758FAC468}" v="502" dt="2021-10-28T10:55:56.1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20" autoAdjust="0"/>
    <p:restoredTop sz="86481" autoAdjust="0"/>
  </p:normalViewPr>
  <p:slideViewPr>
    <p:cSldViewPr snapToGrid="0" snapToObjects="1">
      <p:cViewPr>
        <p:scale>
          <a:sx n="48" d="100"/>
          <a:sy n="48" d="100"/>
        </p:scale>
        <p:origin x="1164" y="12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29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70BEA-B3EA-4D57-8804-3C40360EE91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054DBA7-85FF-CE4A-BF56-5B341AFC4A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8EE06F-1980-7244-BF75-5D4A64DAD5ED}" type="datetimeFigureOut">
              <a:rPr lang="en-US" smtClean="0"/>
              <a:t>10/29/2021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5265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jpe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1B7B2-6D1C-406E-AEF9-95F8A76399C2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8CCEB-9B74-4B06-A035-26CD3C1A7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30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">
    <p:bg>
      <p:bgPr>
        <a:solidFill>
          <a:srgbClr val="0802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57E4B52-2B11-4561-89C7-74FBEE0B3006}"/>
              </a:ext>
            </a:extLst>
          </p:cNvPr>
          <p:cNvGrpSpPr/>
          <p:nvPr userDrawn="1"/>
        </p:nvGrpSpPr>
        <p:grpSpPr>
          <a:xfrm>
            <a:off x="686588" y="3817089"/>
            <a:ext cx="13257225" cy="1839420"/>
            <a:chOff x="777752" y="3817089"/>
            <a:chExt cx="13257225" cy="18394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6087DC-5935-467F-9230-92AFDFF3D77F}"/>
                </a:ext>
              </a:extLst>
            </p:cNvPr>
            <p:cNvSpPr txBox="1"/>
            <p:nvPr userDrawn="1"/>
          </p:nvSpPr>
          <p:spPr>
            <a:xfrm>
              <a:off x="777752" y="3817089"/>
              <a:ext cx="13257225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6000" b="1" i="0" u="none" strike="noStrike" baseline="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Azure Community Conference 2021</a:t>
              </a:r>
              <a:endParaRPr lang="en-IN" sz="239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C10824-1FC6-40DE-B68C-D18496CA8FB6}"/>
                </a:ext>
              </a:extLst>
            </p:cNvPr>
            <p:cNvSpPr txBox="1"/>
            <p:nvPr userDrawn="1"/>
          </p:nvSpPr>
          <p:spPr>
            <a:xfrm>
              <a:off x="3234249" y="4887068"/>
              <a:ext cx="8344230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400" b="0" i="1" dirty="0">
                  <a:solidFill>
                    <a:schemeClr val="bg1"/>
                  </a:solidFill>
                  <a:effectLst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India’s largest Azure Conference</a:t>
              </a:r>
              <a:endParaRPr lang="en-US" sz="4400" i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0BE3E11-1022-47C1-A048-6BE9BAE3A57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668" y="440904"/>
            <a:ext cx="5071064" cy="29460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C19FD60-F049-4352-8A51-D91FE07729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238" y="7038168"/>
            <a:ext cx="4352261" cy="11914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8DEF3CF-186E-472B-95A9-1E6C05D757E2}"/>
              </a:ext>
            </a:extLst>
          </p:cNvPr>
          <p:cNvSpPr txBox="1"/>
          <p:nvPr userDrawn="1"/>
        </p:nvSpPr>
        <p:spPr>
          <a:xfrm>
            <a:off x="12543761" y="7633884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064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657E4B52-2B11-4561-89C7-74FBEE0B3006}"/>
              </a:ext>
            </a:extLst>
          </p:cNvPr>
          <p:cNvGrpSpPr/>
          <p:nvPr userDrawn="1"/>
        </p:nvGrpSpPr>
        <p:grpSpPr>
          <a:xfrm>
            <a:off x="686588" y="3817089"/>
            <a:ext cx="13257225" cy="1839420"/>
            <a:chOff x="777752" y="3817089"/>
            <a:chExt cx="13257225" cy="18394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6087DC-5935-467F-9230-92AFDFF3D77F}"/>
                </a:ext>
              </a:extLst>
            </p:cNvPr>
            <p:cNvSpPr txBox="1"/>
            <p:nvPr userDrawn="1"/>
          </p:nvSpPr>
          <p:spPr>
            <a:xfrm>
              <a:off x="777752" y="3817089"/>
              <a:ext cx="13257225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6000" b="1" i="0" u="none" strike="noStrike" baseline="0" dirty="0">
                  <a:solidFill>
                    <a:srgbClr val="08023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Azure Community Conference 2021</a:t>
              </a:r>
              <a:endParaRPr lang="en-IN" sz="23900" b="1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FC10824-1FC6-40DE-B68C-D18496CA8FB6}"/>
                </a:ext>
              </a:extLst>
            </p:cNvPr>
            <p:cNvSpPr txBox="1"/>
            <p:nvPr userDrawn="1"/>
          </p:nvSpPr>
          <p:spPr>
            <a:xfrm>
              <a:off x="3234249" y="4887068"/>
              <a:ext cx="8344230" cy="76944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4400" b="0" i="1" dirty="0">
                  <a:solidFill>
                    <a:srgbClr val="08023F"/>
                  </a:solidFill>
                  <a:effectLst/>
                  <a:latin typeface="Segoe UI Semibold" panose="020B0702040204020203" pitchFamily="34" charset="0"/>
                  <a:cs typeface="Segoe UI Semibold" panose="020B0702040204020203" pitchFamily="34" charset="0"/>
                </a:rPr>
                <a:t>India’s largest Azure Conference</a:t>
              </a:r>
              <a:endParaRPr lang="en-US" sz="4400" i="1" dirty="0">
                <a:solidFill>
                  <a:srgbClr val="08023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BC19FD60-F049-4352-8A51-D91FE07729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238" y="7038168"/>
            <a:ext cx="4352261" cy="11914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8DEF3CF-186E-472B-95A9-1E6C05D757E2}"/>
              </a:ext>
            </a:extLst>
          </p:cNvPr>
          <p:cNvSpPr txBox="1"/>
          <p:nvPr userDrawn="1"/>
        </p:nvSpPr>
        <p:spPr>
          <a:xfrm>
            <a:off x="12543761" y="7633884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>
              <a:solidFill>
                <a:srgbClr val="08023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ED3101-1581-4DD6-B589-F4311DA05E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463" y="743159"/>
            <a:ext cx="4943475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579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8360633">
            <a:off x="-1617566" y="4178986"/>
            <a:ext cx="4730362" cy="6909796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252111" y="3343518"/>
            <a:ext cx="6870875" cy="67390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39663" y="245266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endParaRPr lang="en-IN" dirty="0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AF06C1-28F8-477E-8F79-B654DA2C6B6B}"/>
              </a:ext>
            </a:extLst>
          </p:cNvPr>
          <p:cNvSpPr/>
          <p:nvPr userDrawn="1"/>
        </p:nvSpPr>
        <p:spPr>
          <a:xfrm>
            <a:off x="6252112" y="4205525"/>
            <a:ext cx="5907162" cy="35613"/>
          </a:xfrm>
          <a:prstGeom prst="rect">
            <a:avLst/>
          </a:prstGeom>
          <a:solidFill>
            <a:srgbClr val="9BF00B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1F1753-329B-474D-B7B5-686AAE9BF3E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2634" y="7038168"/>
            <a:ext cx="4352261" cy="11914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6114350" y="7633884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>
              <a:solidFill>
                <a:srgbClr val="08023F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C8EDFB-64B5-493B-8BDE-D90E2E2F243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4850" y="133559"/>
            <a:ext cx="1777534" cy="99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103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ssion_title and Speakers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10800000">
            <a:off x="-3255942" y="724088"/>
            <a:ext cx="4730362" cy="6909796"/>
          </a:xfrm>
          <a:prstGeom prst="rect">
            <a:avLst/>
          </a:prstGeom>
        </p:spPr>
      </p:pic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1F1753-329B-474D-B7B5-686AAE9BF3E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2634" y="7038168"/>
            <a:ext cx="4352261" cy="11914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715774" y="7628355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>
              <a:solidFill>
                <a:srgbClr val="08023F"/>
              </a:solidFill>
            </a:endParaRP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65C242-C706-4D94-AC69-527037CF2A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180" y="4585726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6A787E-4737-4F73-9F41-B0442F5636B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4850" y="133559"/>
            <a:ext cx="1777534" cy="99322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E3A4B07-DACB-4A0D-8F2A-BE9AB852DC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37445" y="3790389"/>
            <a:ext cx="12617450" cy="795338"/>
          </a:xfrm>
          <a:prstGeom prst="rect">
            <a:avLst/>
          </a:prstGeom>
        </p:spPr>
        <p:txBody>
          <a:bodyPr/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1200"/>
              </a:spcAft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</p:spTree>
    <p:extLst>
      <p:ext uri="{BB962C8B-B14F-4D97-AF65-F5344CB8AC3E}">
        <p14:creationId xmlns:p14="http://schemas.microsoft.com/office/powerpoint/2010/main" val="1888090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7E2EE96-CAD6-46F7-AEB7-00C81021C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5F81A-64A0-452D-AE08-BAD376A1A104}"/>
              </a:ext>
            </a:extLst>
          </p:cNvPr>
          <p:cNvSpPr txBox="1"/>
          <p:nvPr userDrawn="1"/>
        </p:nvSpPr>
        <p:spPr>
          <a:xfrm>
            <a:off x="12497466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>
              <a:solidFill>
                <a:srgbClr val="08023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1F1F15-5399-4A26-8094-E3B1D949ED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4850" y="133559"/>
            <a:ext cx="1777534" cy="993227"/>
          </a:xfrm>
          <a:prstGeom prst="rect">
            <a:avLst/>
          </a:prstGeo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AD98D2E-15E9-4E97-B820-4F26956CA8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71182" y="2170261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18240752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497466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>
              <a:solidFill>
                <a:srgbClr val="08023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160A4A-43F1-43F7-B932-83C5B7739F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4850" y="133559"/>
            <a:ext cx="1777534" cy="99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457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497466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>
              <a:solidFill>
                <a:srgbClr val="08023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6506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rgbClr val="08023F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>
              <a:solidFill>
                <a:srgbClr val="08023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3BD74C-2878-41E4-B151-BFDDF015DBD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4850" y="133559"/>
            <a:ext cx="1777534" cy="99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1182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67473" y="3505403"/>
            <a:ext cx="3559407" cy="121879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 &amp; 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2D3C4C-3C48-4A7D-8873-0552F882926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4850" y="133559"/>
            <a:ext cx="1777534" cy="99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0973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BFD5B93-2926-40E7-8152-4B1DB45D53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0" y="727314"/>
            <a:ext cx="4686169" cy="59830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rgbClr val="08023F"/>
                </a:solidFill>
                <a:effectLst/>
                <a:latin typeface="+mn-lt"/>
                <a:ea typeface="Segoe UI Black" panose="020B0A02040204020203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THANK YOU !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4EDE0F8-003E-446A-9CCB-3D93AD93B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0230" y="4013745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83B0BDC-EFBE-4EE2-9446-E8320596B2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230" y="4402135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subtitle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22C9921-9FD0-4BF0-BE16-2A88E9B884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0230" y="4998429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b="1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23A88AD-7DAB-4B6E-963C-F0374313C22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230" y="5367762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subtitle 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40B7E1-66BB-4750-8B80-58B41483CEF7}"/>
              </a:ext>
            </a:extLst>
          </p:cNvPr>
          <p:cNvSpPr txBox="1"/>
          <p:nvPr userDrawn="1"/>
        </p:nvSpPr>
        <p:spPr>
          <a:xfrm>
            <a:off x="12497466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rgbClr val="08023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>
              <a:solidFill>
                <a:srgbClr val="08023F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D680BBE-A528-4C8F-9E22-B3494FE033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735" y="7062760"/>
            <a:ext cx="4352261" cy="11914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71662C7-07D7-4865-9FB2-A495B6AFCE7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4850" y="133559"/>
            <a:ext cx="1777534" cy="99322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26B94-2B23-4395-A438-8E1D539061E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0230" y="2524722"/>
            <a:ext cx="6096000" cy="661987"/>
          </a:xfrm>
          <a:prstGeom prst="rect">
            <a:avLst/>
          </a:prstGeom>
        </p:spPr>
        <p:txBody>
          <a:bodyPr/>
          <a:lstStyle>
            <a:lvl1pPr>
              <a:defRPr sz="3600" b="1">
                <a:latin typeface="+mn-lt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597845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_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8360633">
            <a:off x="-1617566" y="4178986"/>
            <a:ext cx="4730362" cy="6909796"/>
          </a:xfrm>
          <a:prstGeom prst="rect">
            <a:avLst/>
          </a:prstGeom>
        </p:spPr>
      </p:pic>
      <p:sp>
        <p:nvSpPr>
          <p:cNvPr id="35" name="Title 1"/>
          <p:cNvSpPr>
            <a:spLocks noGrp="1"/>
          </p:cNvSpPr>
          <p:nvPr>
            <p:ph type="title" hasCustomPrompt="1"/>
          </p:nvPr>
        </p:nvSpPr>
        <p:spPr>
          <a:xfrm>
            <a:off x="6252111" y="3343518"/>
            <a:ext cx="6870875" cy="673902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00B0F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INSERT SPEAKER NAME</a:t>
            </a:r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252112" y="4500469"/>
            <a:ext cx="54864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Designation</a:t>
            </a:r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939663" y="2452661"/>
            <a:ext cx="3129517" cy="3129517"/>
          </a:xfrm>
          <a:prstGeom prst="rect">
            <a:avLst/>
          </a:prstGeom>
        </p:spPr>
        <p:txBody>
          <a:bodyPr/>
          <a:lstStyle>
            <a:lvl1pPr>
              <a:defRPr b="0" cap="none" spc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endParaRPr lang="en-IN" dirty="0"/>
          </a:p>
        </p:txBody>
      </p:sp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8AF06C1-28F8-477E-8F79-B654DA2C6B6B}"/>
              </a:ext>
            </a:extLst>
          </p:cNvPr>
          <p:cNvSpPr/>
          <p:nvPr userDrawn="1"/>
        </p:nvSpPr>
        <p:spPr>
          <a:xfrm>
            <a:off x="6252112" y="4205525"/>
            <a:ext cx="5907162" cy="35613"/>
          </a:xfrm>
          <a:prstGeom prst="rect">
            <a:avLst/>
          </a:prstGeom>
          <a:solidFill>
            <a:srgbClr val="9BF00B"/>
          </a:solidFill>
          <a:ln>
            <a:solidFill>
              <a:srgbClr val="9FCB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57066" tIns="78533" rIns="157066" bIns="78533" rtlCol="0" anchor="ctr"/>
          <a:lstStyle/>
          <a:p>
            <a:pPr algn="ctr"/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E0F3840-3FA0-41A4-89CD-856F2F145F3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8765" y="201376"/>
            <a:ext cx="1935200" cy="11242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1F1753-329B-474D-B7B5-686AAE9BF3E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2634" y="7038168"/>
            <a:ext cx="4352261" cy="11914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6114350" y="7633884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70427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ssion_title and Speakers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C4C357A-E9F0-40BD-896B-3C0F6A7BEF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4149" r="498" b="14149"/>
          <a:stretch/>
        </p:blipFill>
        <p:spPr>
          <a:xfrm rot="10800000">
            <a:off x="-3255942" y="724088"/>
            <a:ext cx="4730362" cy="6909796"/>
          </a:xfrm>
          <a:prstGeom prst="rect">
            <a:avLst/>
          </a:prstGeom>
        </p:spPr>
      </p:pic>
      <p:pic>
        <p:nvPicPr>
          <p:cNvPr id="40" name="MS logo white - EMF" descr="Microsoft logo white text version">
            <a:extLst>
              <a:ext uri="{FF2B5EF4-FFF2-40B4-BE49-F238E27FC236}">
                <a16:creationId xmlns:a16="http://schemas.microsoft.com/office/drawing/2014/main" id="{788172BF-1F8C-429F-A472-2CEAB69292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15128547" y="7469726"/>
            <a:ext cx="1818473" cy="3894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0F3840-3FA0-41A4-89CD-856F2F145F3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8765" y="201376"/>
            <a:ext cx="1935200" cy="11242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1F1753-329B-474D-B7B5-686AAE9BF3E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2634" y="7038168"/>
            <a:ext cx="4352261" cy="119143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9F1F7E9-9EBB-4C44-BE45-C4A29B484BA8}"/>
              </a:ext>
            </a:extLst>
          </p:cNvPr>
          <p:cNvSpPr txBox="1"/>
          <p:nvPr userDrawn="1"/>
        </p:nvSpPr>
        <p:spPr>
          <a:xfrm>
            <a:off x="715774" y="7628355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A80D204-AA27-4BBD-BBCA-179B38FA2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3180" y="3397474"/>
            <a:ext cx="10972800" cy="673902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>
              <a:defRPr sz="4320" b="1" spc="-60" baseline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65C242-C706-4D94-AC69-527037CF2A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3180" y="4585726"/>
            <a:ext cx="10972800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2793793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7E2EE96-CAD6-46F7-AEB7-00C81021C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1" y="766038"/>
            <a:ext cx="3232926" cy="598318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Title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5F81A-64A0-452D-AE08-BAD376A1A104}"/>
              </a:ext>
            </a:extLst>
          </p:cNvPr>
          <p:cNvSpPr txBox="1"/>
          <p:nvPr userDrawn="1"/>
        </p:nvSpPr>
        <p:spPr>
          <a:xfrm>
            <a:off x="12497466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65C388-7F2D-435F-9D3A-9A7A23D738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8765" y="201376"/>
            <a:ext cx="1935200" cy="1124243"/>
          </a:xfrm>
          <a:prstGeom prst="rect">
            <a:avLst/>
          </a:prstGeom>
        </p:spPr>
      </p:pic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9FFE2EB-4633-440A-931A-7B899DCAFF2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8782" y="1865461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67140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9616AB-FA24-4621-ABC8-57BA6F3491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8765" y="201376"/>
            <a:ext cx="1935200" cy="11242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497466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2923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255645-6AC5-40CC-9F66-4B15C7AEA147}"/>
              </a:ext>
            </a:extLst>
          </p:cNvPr>
          <p:cNvSpPr txBox="1"/>
          <p:nvPr userDrawn="1"/>
        </p:nvSpPr>
        <p:spPr>
          <a:xfrm>
            <a:off x="12497466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4161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702259" y="3639867"/>
            <a:ext cx="10972800" cy="598318"/>
          </a:xfrm>
          <a:prstGeom prst="rect">
            <a:avLst/>
          </a:prstGeom>
          <a:noFill/>
        </p:spPr>
        <p:txBody>
          <a:bodyPr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02259" y="4772784"/>
            <a:ext cx="10972800" cy="36933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Content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17A73C-E65F-44EA-89C6-DFBAEC03A68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8765" y="201376"/>
            <a:ext cx="1935200" cy="112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53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blue Windows logo 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767473" y="3505403"/>
            <a:ext cx="3449679" cy="121879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80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Q &amp; 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399504-2866-446F-A3DB-56B74A101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5059" y="5142116"/>
            <a:ext cx="2086869" cy="31679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9503B2-C400-4FF2-B828-AE36B769EE62}"/>
              </a:ext>
            </a:extLst>
          </p:cNvPr>
          <p:cNvSpPr txBox="1"/>
          <p:nvPr userDrawn="1"/>
        </p:nvSpPr>
        <p:spPr>
          <a:xfrm>
            <a:off x="164790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17A73C-E65F-44EA-89C6-DFBAEC03A68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8765" y="201376"/>
            <a:ext cx="1935200" cy="112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861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You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5A6457-5129-4E15-ACFE-16E80712EFE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8765" y="201376"/>
            <a:ext cx="1935200" cy="112424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BFD5B93-2926-40E7-8152-4B1DB45D53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0230" y="727314"/>
            <a:ext cx="4686169" cy="598305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l" defTabSz="11192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320" b="1" kern="1200" cap="none" spc="-6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Segoe UI Black" panose="020B0A02040204020203" pitchFamily="34" charset="0"/>
                <a:cs typeface="Segoe UI" pitchFamily="34" charset="0"/>
              </a:defRPr>
            </a:lvl1pPr>
          </a:lstStyle>
          <a:p>
            <a:r>
              <a:rPr lang="en-US" dirty="0"/>
              <a:t>THANK YOU !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4EDE0F8-003E-446A-9CCB-3D93AD93B0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0230" y="4013745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800" b="1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name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883B0BDC-EFBE-4EE2-9446-E8320596B2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230" y="4402135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one subtitle text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22C9921-9FD0-4BF0-BE16-2A88E9B884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0230" y="4998429"/>
            <a:ext cx="4890857" cy="2954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800" b="1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23A88AD-7DAB-4B6E-963C-F0374313C22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230" y="5367762"/>
            <a:ext cx="4890857" cy="258533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400" spc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two subtitle text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40B7E1-66BB-4750-8B80-58B41483CEF7}"/>
              </a:ext>
            </a:extLst>
          </p:cNvPr>
          <p:cNvSpPr txBox="1"/>
          <p:nvPr userDrawn="1"/>
        </p:nvSpPr>
        <p:spPr>
          <a:xfrm>
            <a:off x="12497466" y="7636710"/>
            <a:ext cx="19909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u="none" strike="noStrike" baseline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#AzConfDev</a:t>
            </a:r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D680BBE-A528-4C8F-9E22-B3494FE033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735" y="7062760"/>
            <a:ext cx="4352261" cy="1191432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1CB5E37-4407-4270-A9AC-A6779F2D69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0230" y="2552439"/>
            <a:ext cx="7122604" cy="651637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IN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48049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802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381827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2" r:id="rId1"/>
    <p:sldLayoutId id="2147484044" r:id="rId2"/>
    <p:sldLayoutId id="2147484093" r:id="rId3"/>
    <p:sldLayoutId id="2147484091" r:id="rId4"/>
    <p:sldLayoutId id="2147484051" r:id="rId5"/>
    <p:sldLayoutId id="2147484104" r:id="rId6"/>
    <p:sldLayoutId id="2147484092" r:id="rId7"/>
    <p:sldLayoutId id="2147484094" r:id="rId8"/>
    <p:sldLayoutId id="2147484048" r:id="rId9"/>
  </p:sldLayoutIdLst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 userDrawn="1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702259" cy="702259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0" y="0"/>
            <a:ext cx="351130" cy="35113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9456" tIns="175565" rIns="219456" bIns="17556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11892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88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Black, white and grays">
            <a:extLst>
              <a:ext uri="{FF2B5EF4-FFF2-40B4-BE49-F238E27FC236}">
                <a16:creationId xmlns:a16="http://schemas.microsoft.com/office/drawing/2014/main" id="{7A01D5E4-0370-4DB3-ABE5-512F42051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273994" y="8354419"/>
            <a:ext cx="7352748" cy="848860"/>
            <a:chOff x="3079386" y="2596661"/>
            <a:chExt cx="7352748" cy="848860"/>
          </a:xfrm>
        </p:grpSpPr>
        <p:grpSp>
          <p:nvGrpSpPr>
            <p:cNvPr id="2" name="Groupe 1">
              <a:extLst>
                <a:ext uri="{FF2B5EF4-FFF2-40B4-BE49-F238E27FC236}">
                  <a16:creationId xmlns:a16="http://schemas.microsoft.com/office/drawing/2014/main" id="{A3380582-0850-44FB-9921-CE1A63A57A5E}"/>
                </a:ext>
              </a:extLst>
            </p:cNvPr>
            <p:cNvGrpSpPr/>
            <p:nvPr userDrawn="1"/>
          </p:nvGrpSpPr>
          <p:grpSpPr>
            <a:xfrm rot="16200000">
              <a:off x="6550623" y="-435989"/>
              <a:ext cx="410273" cy="7352748"/>
              <a:chOff x="9487019" y="876852"/>
              <a:chExt cx="410273" cy="7352748"/>
            </a:xfrm>
          </p:grpSpPr>
          <p:sp>
            <p:nvSpPr>
              <p:cNvPr id="146" name="object 16">
                <a:extLst>
                  <a:ext uri="{FF2B5EF4-FFF2-40B4-BE49-F238E27FC236}">
                    <a16:creationId xmlns:a16="http://schemas.microsoft.com/office/drawing/2014/main" id="{859C6F1E-967F-394E-B787-8539C10BC369}"/>
                  </a:ext>
                </a:extLst>
              </p:cNvPr>
              <p:cNvSpPr txBox="1"/>
              <p:nvPr/>
            </p:nvSpPr>
            <p:spPr>
              <a:xfrm rot="5400000">
                <a:off x="9078769" y="7411078"/>
                <a:ext cx="1226773" cy="410272"/>
              </a:xfrm>
              <a:prstGeom prst="rect">
                <a:avLst/>
              </a:prstGeom>
              <a:solidFill>
                <a:srgbClr val="F2F2F2"/>
              </a:solidFill>
              <a:ln w="6350">
                <a:solidFill>
                  <a:srgbClr val="E6E6E6"/>
                </a:solidFill>
              </a:ln>
            </p:spPr>
            <p:txBody>
              <a:bodyPr vert="horz" wrap="none" lIns="45720" tIns="27432" rIns="45720" bIns="27432" rtlCol="0" anchor="t" anchorCtr="0">
                <a:normAutofit/>
              </a:bodyPr>
              <a:lstStyle/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Extra Light 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+mn-ea"/>
                  <a:cs typeface="Segoe UI" charset="0"/>
                </a:endParaRPr>
              </a:p>
              <a:p>
                <a:pPr marL="0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R2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G2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 B2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+mn-ea"/>
                    <a:cs typeface="Segoe UI" charset="0"/>
                  </a:rPr>
                  <a:t>42</a:t>
                </a: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4" name="object 15">
                <a:extLst>
                  <a:ext uri="{FF2B5EF4-FFF2-40B4-BE49-F238E27FC236}">
                    <a16:creationId xmlns:a16="http://schemas.microsoft.com/office/drawing/2014/main" id="{1D395897-A51E-C54D-9D1D-38873B0F3F1A}"/>
                  </a:ext>
                </a:extLst>
              </p:cNvPr>
              <p:cNvSpPr txBox="1"/>
              <p:nvPr/>
            </p:nvSpPr>
            <p:spPr>
              <a:xfrm rot="5400000">
                <a:off x="9078769" y="6188384"/>
                <a:ext cx="1226773" cy="410272"/>
              </a:xfrm>
              <a:prstGeom prst="rect">
                <a:avLst/>
              </a:prstGeom>
              <a:solidFill>
                <a:srgbClr val="E6E6E6"/>
              </a:solidFill>
              <a:ln w="3175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Light</a:t>
                </a:r>
                <a:r>
                  <a:rPr kumimoji="0" lang="cs-CZ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R230 G230 B230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5" name="object 14">
                <a:extLst>
                  <a:ext uri="{FF2B5EF4-FFF2-40B4-BE49-F238E27FC236}">
                    <a16:creationId xmlns:a16="http://schemas.microsoft.com/office/drawing/2014/main" id="{10EA571D-902C-8547-BEFA-966221F0F224}"/>
                  </a:ext>
                </a:extLst>
              </p:cNvPr>
              <p:cNvSpPr txBox="1"/>
              <p:nvPr/>
            </p:nvSpPr>
            <p:spPr>
              <a:xfrm rot="5400000">
                <a:off x="9078769" y="4961612"/>
                <a:ext cx="1226773" cy="410272"/>
              </a:xfrm>
              <a:prstGeom prst="rect">
                <a:avLst/>
              </a:prstGeom>
              <a:solidFill>
                <a:srgbClr val="D2D2D2"/>
              </a:solidFill>
              <a:ln w="6350">
                <a:noFill/>
              </a:ln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Gray</a:t>
                </a:r>
                <a:endPara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cs-CZ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R210 G210 B210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3" name="object 19">
                <a:extLst>
                  <a:ext uri="{FF2B5EF4-FFF2-40B4-BE49-F238E27FC236}">
                    <a16:creationId xmlns:a16="http://schemas.microsoft.com/office/drawing/2014/main" id="{E4A4C58D-6B40-8F40-A8F2-6546F6C99A49}"/>
                  </a:ext>
                </a:extLst>
              </p:cNvPr>
              <p:cNvSpPr txBox="1"/>
              <p:nvPr/>
            </p:nvSpPr>
            <p:spPr>
              <a:xfrm rot="5400000">
                <a:off x="9078768" y="3738918"/>
                <a:ext cx="1226773" cy="410272"/>
              </a:xfrm>
              <a:prstGeom prst="rect">
                <a:avLst/>
              </a:prstGeom>
              <a:solidFill>
                <a:srgbClr val="737373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Mid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R115 G115 B115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2" name="object 22">
                <a:extLst>
                  <a:ext uri="{FF2B5EF4-FFF2-40B4-BE49-F238E27FC236}">
                    <a16:creationId xmlns:a16="http://schemas.microsoft.com/office/drawing/2014/main" id="{5141FD8F-F7DE-2A45-9E44-1ECEFD28CF8E}"/>
                  </a:ext>
                </a:extLst>
              </p:cNvPr>
              <p:cNvSpPr txBox="1"/>
              <p:nvPr/>
            </p:nvSpPr>
            <p:spPr>
              <a:xfrm rot="5400000">
                <a:off x="9078768" y="2511876"/>
                <a:ext cx="1226773" cy="410272"/>
              </a:xfrm>
              <a:prstGeom prst="rect">
                <a:avLst/>
              </a:prstGeom>
              <a:solidFill>
                <a:srgbClr val="505050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Dark 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G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 B</a:t>
                </a:r>
                <a:r>
                  <a:rPr kumimoji="0" lang="mr-IN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80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7" name="object 22">
                <a:extLst>
                  <a:ext uri="{FF2B5EF4-FFF2-40B4-BE49-F238E27FC236}">
                    <a16:creationId xmlns:a16="http://schemas.microsoft.com/office/drawing/2014/main" id="{66BF1245-79F6-BB46-8211-1F6CFF8FC909}"/>
                  </a:ext>
                </a:extLst>
              </p:cNvPr>
              <p:cNvSpPr txBox="1"/>
              <p:nvPr/>
            </p:nvSpPr>
            <p:spPr>
              <a:xfrm rot="5400000">
                <a:off x="9078768" y="1285103"/>
                <a:ext cx="1226773" cy="410272"/>
              </a:xfrm>
              <a:prstGeom prst="rect">
                <a:avLst/>
              </a:prstGeom>
              <a:solidFill>
                <a:srgbClr val="2F2F2F"/>
              </a:solidFill>
            </p:spPr>
            <p:txBody>
              <a:bodyPr vert="horz" wrap="none" lIns="0" tIns="27432" rIns="45720" bIns="27432" rtlCol="0">
                <a:normAutofit lnSpcReduction="10000"/>
              </a:bodyPr>
              <a:lstStyle/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Extra 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D</a:t>
                </a:r>
                <a:r>
                  <a:rPr kumimoji="0" lang="en-US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ar</a:t>
                </a:r>
                <a:r>
                  <a:rPr kumimoji="0" lang="mr-IN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k</a:t>
                </a:r>
                <a:r>
                  <a:rPr kumimoji="0" lang="en-US" sz="84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 G</a:t>
                </a:r>
                <a:r>
                  <a:rPr kumimoji="0" lang="mr-IN" sz="84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charset="0"/>
                    <a:ea typeface="Segoe UI" charset="0"/>
                    <a:cs typeface="Segoe UI" charset="0"/>
                  </a:rPr>
                  <a:t>ray</a:t>
                </a: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  <a:p>
                <a:pPr marL="106675" marR="0" lvl="0" indent="0" algn="l" defTabSz="91436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  <a:t>R47 G47 B47</a:t>
                </a:r>
                <a:br>
                  <a:rPr kumimoji="0" lang="en-US" sz="84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rPr>
                </a:br>
                <a:endPara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141" name="object 16">
              <a:extLst>
                <a:ext uri="{FF2B5EF4-FFF2-40B4-BE49-F238E27FC236}">
                  <a16:creationId xmlns:a16="http://schemas.microsoft.com/office/drawing/2014/main" id="{3D52AE5F-974A-2943-811F-380C61D7923A}"/>
                </a:ext>
              </a:extLst>
            </p:cNvPr>
            <p:cNvSpPr txBox="1"/>
            <p:nvPr/>
          </p:nvSpPr>
          <p:spPr>
            <a:xfrm>
              <a:off x="6755896" y="2596661"/>
              <a:ext cx="3676238" cy="438133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txBody>
            <a:bodyPr vert="horz" wrap="none" lIns="0" tIns="27432" rIns="45720" bIns="27432" rtlCol="0" anchor="t" anchorCtr="0">
              <a:norm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White</a:t>
              </a:r>
              <a:endParaRPr kumimoji="0" lang="cs-CZ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cs-CZ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G255 B255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0" name="object 25">
              <a:extLst>
                <a:ext uri="{FF2B5EF4-FFF2-40B4-BE49-F238E27FC236}">
                  <a16:creationId xmlns:a16="http://schemas.microsoft.com/office/drawing/2014/main" id="{63D91D28-976A-054E-9200-E5B8F287AA2E}"/>
                </a:ext>
              </a:extLst>
            </p:cNvPr>
            <p:cNvSpPr txBox="1"/>
            <p:nvPr/>
          </p:nvSpPr>
          <p:spPr>
            <a:xfrm>
              <a:off x="3079387" y="2597115"/>
              <a:ext cx="3693962" cy="438133"/>
            </a:xfrm>
            <a:prstGeom prst="rect">
              <a:avLst/>
            </a:prstGeom>
            <a:solidFill>
              <a:srgbClr val="000000"/>
            </a:solidFill>
          </p:spPr>
          <p:txBody>
            <a:bodyPr vert="horz" wrap="none" lIns="0" tIns="27432" rIns="45720" bIns="27432" rtlCol="0">
              <a:noAutofit/>
            </a:bodyPr>
            <a:lstStyle/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Rich Black</a:t>
              </a: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G0 B0</a:t>
              </a: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106675" marR="0" lvl="0" indent="0" algn="l" defTabSz="914364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highlight>
                    <a:srgbClr val="FF0000"/>
                  </a:highlight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</a:br>
              <a:endParaRPr kumimoji="0" lang="mr-IN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0000"/>
                </a:highlight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</p:grpSp>
      <p:grpSp>
        <p:nvGrpSpPr>
          <p:cNvPr id="37" name="Purple theme">
            <a:extLst>
              <a:ext uri="{FF2B5EF4-FFF2-40B4-BE49-F238E27FC236}">
                <a16:creationId xmlns:a16="http://schemas.microsoft.com/office/drawing/2014/main" id="{792F544B-12A2-448A-8B83-A569B40D6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46012" y="6954850"/>
            <a:ext cx="1322716" cy="1226783"/>
            <a:chOff x="4187065" y="7008141"/>
            <a:chExt cx="1322716" cy="1226783"/>
          </a:xfrm>
        </p:grpSpPr>
        <p:sp>
          <p:nvSpPr>
            <p:cNvPr id="123" name="object 94">
              <a:extLst>
                <a:ext uri="{FF2B5EF4-FFF2-40B4-BE49-F238E27FC236}">
                  <a16:creationId xmlns:a16="http://schemas.microsoft.com/office/drawing/2014/main" id="{000B45AA-DA07-422E-99A4-285E770871CC}"/>
                </a:ext>
              </a:extLst>
            </p:cNvPr>
            <p:cNvSpPr/>
            <p:nvPr/>
          </p:nvSpPr>
          <p:spPr>
            <a:xfrm rot="5400000">
              <a:off x="4348446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8661C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Purple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R134 G97 B197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4" name="object 96">
              <a:extLst>
                <a:ext uri="{FF2B5EF4-FFF2-40B4-BE49-F238E27FC236}">
                  <a16:creationId xmlns:a16="http://schemas.microsoft.com/office/drawing/2014/main" id="{1112FA86-FF81-4A22-9303-AFEA6BCD8CEC}"/>
                </a:ext>
              </a:extLst>
            </p:cNvPr>
            <p:cNvSpPr/>
            <p:nvPr/>
          </p:nvSpPr>
          <p:spPr>
            <a:xfrm rot="5400000">
              <a:off x="3836559" y="7358647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B2E58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R59 G46 B88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1" name="object 95">
              <a:extLst>
                <a:ext uri="{FF2B5EF4-FFF2-40B4-BE49-F238E27FC236}">
                  <a16:creationId xmlns:a16="http://schemas.microsoft.com/office/drawing/2014/main" id="{5D8291F4-51BF-4AAC-B50E-32C238C02E86}"/>
                </a:ext>
              </a:extLst>
            </p:cNvPr>
            <p:cNvSpPr/>
            <p:nvPr/>
          </p:nvSpPr>
          <p:spPr>
            <a:xfrm rot="5400000">
              <a:off x="4746146" y="7471280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D59DFF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Purple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R213 G157 B255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91" name="object 55">
              <a:extLst>
                <a:ext uri="{FF2B5EF4-FFF2-40B4-BE49-F238E27FC236}">
                  <a16:creationId xmlns:a16="http://schemas.microsoft.com/office/drawing/2014/main" id="{DCF78ED8-B3FB-406A-848B-A2B57CD8CE09}"/>
                </a:ext>
              </a:extLst>
            </p:cNvPr>
            <p:cNvSpPr/>
            <p:nvPr/>
          </p:nvSpPr>
          <p:spPr>
            <a:xfrm rot="5400000">
              <a:off x="4821404" y="783608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7" name="object 55">
              <a:extLst>
                <a:ext uri="{FF2B5EF4-FFF2-40B4-BE49-F238E27FC236}">
                  <a16:creationId xmlns:a16="http://schemas.microsoft.com/office/drawing/2014/main" id="{B6FBF43C-37D4-423F-B8D0-81E03B59E746}"/>
                </a:ext>
              </a:extLst>
            </p:cNvPr>
            <p:cNvSpPr/>
            <p:nvPr/>
          </p:nvSpPr>
          <p:spPr>
            <a:xfrm rot="5400000">
              <a:off x="4321639" y="783609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D59D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6" name="Teal theme">
            <a:extLst>
              <a:ext uri="{FF2B5EF4-FFF2-40B4-BE49-F238E27FC236}">
                <a16:creationId xmlns:a16="http://schemas.microsoft.com/office/drawing/2014/main" id="{DA4F9A03-A77F-4EE7-A459-3495C090D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391" y="5573694"/>
            <a:ext cx="1322713" cy="1226774"/>
            <a:chOff x="4187065" y="4558674"/>
            <a:chExt cx="1322713" cy="1226774"/>
          </a:xfrm>
        </p:grpSpPr>
        <p:sp>
          <p:nvSpPr>
            <p:cNvPr id="170" name="object 74">
              <a:extLst>
                <a:ext uri="{FF2B5EF4-FFF2-40B4-BE49-F238E27FC236}">
                  <a16:creationId xmlns:a16="http://schemas.microsoft.com/office/drawing/2014/main" id="{6BE1C147-E1D2-4B60-80E5-DF5B001B06FE}"/>
                </a:ext>
              </a:extLst>
            </p:cNvPr>
            <p:cNvSpPr/>
            <p:nvPr/>
          </p:nvSpPr>
          <p:spPr>
            <a:xfrm rot="5400000">
              <a:off x="4348446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8575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Teal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G133 B117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71" name="object 76">
              <a:extLst>
                <a:ext uri="{FF2B5EF4-FFF2-40B4-BE49-F238E27FC236}">
                  <a16:creationId xmlns:a16="http://schemas.microsoft.com/office/drawing/2014/main" id="{6065E591-8064-4D8E-9A93-3E313066E0D3}"/>
                </a:ext>
              </a:extLst>
            </p:cNvPr>
            <p:cNvSpPr/>
            <p:nvPr/>
          </p:nvSpPr>
          <p:spPr>
            <a:xfrm rot="5400000">
              <a:off x="3836559" y="4909180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74B47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Teal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R39 G75 B71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5" name="object 75">
              <a:extLst>
                <a:ext uri="{FF2B5EF4-FFF2-40B4-BE49-F238E27FC236}">
                  <a16:creationId xmlns:a16="http://schemas.microsoft.com/office/drawing/2014/main" id="{8C132861-B1E6-415C-9826-E365F4F9ACAB}"/>
                </a:ext>
              </a:extLst>
            </p:cNvPr>
            <p:cNvSpPr/>
            <p:nvPr/>
          </p:nvSpPr>
          <p:spPr>
            <a:xfrm rot="5400000">
              <a:off x="4746143" y="502181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30E5D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Teal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R48 G229 B208</a:t>
              </a: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36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9" name="object 55">
              <a:extLst>
                <a:ext uri="{FF2B5EF4-FFF2-40B4-BE49-F238E27FC236}">
                  <a16:creationId xmlns:a16="http://schemas.microsoft.com/office/drawing/2014/main" id="{556935F2-6C89-45C2-90B7-A7D129D925C7}"/>
                </a:ext>
              </a:extLst>
            </p:cNvPr>
            <p:cNvSpPr/>
            <p:nvPr/>
          </p:nvSpPr>
          <p:spPr>
            <a:xfrm rot="5400000">
              <a:off x="4821404" y="538224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5" name="object 55">
              <a:extLst>
                <a:ext uri="{FF2B5EF4-FFF2-40B4-BE49-F238E27FC236}">
                  <a16:creationId xmlns:a16="http://schemas.microsoft.com/office/drawing/2014/main" id="{257DF31A-9079-42C6-9BF3-66CDAC5B8142}"/>
                </a:ext>
              </a:extLst>
            </p:cNvPr>
            <p:cNvSpPr/>
            <p:nvPr/>
          </p:nvSpPr>
          <p:spPr>
            <a:xfrm rot="5400000">
              <a:off x="4321637" y="5382251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30E5D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34" name="Green theme">
            <a:extLst>
              <a:ext uri="{FF2B5EF4-FFF2-40B4-BE49-F238E27FC236}">
                <a16:creationId xmlns:a16="http://schemas.microsoft.com/office/drawing/2014/main" id="{50B35C9F-DD4A-4B7B-8A3F-24EFDC890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0097" y="4195174"/>
            <a:ext cx="1322714" cy="1226773"/>
            <a:chOff x="4187065" y="3335980"/>
            <a:chExt cx="1322714" cy="1226773"/>
          </a:xfrm>
        </p:grpSpPr>
        <p:sp>
          <p:nvSpPr>
            <p:cNvPr id="166" name="object 34">
              <a:extLst>
                <a:ext uri="{FF2B5EF4-FFF2-40B4-BE49-F238E27FC236}">
                  <a16:creationId xmlns:a16="http://schemas.microsoft.com/office/drawing/2014/main" id="{E1F2CC59-09F6-4569-97AD-2890EDF0CE76}"/>
                </a:ext>
              </a:extLst>
            </p:cNvPr>
            <p:cNvSpPr/>
            <p:nvPr/>
          </p:nvSpPr>
          <p:spPr>
            <a:xfrm rot="5400000">
              <a:off x="4348446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107C1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Green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R16 G124 B16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67" name="object 36">
              <a:extLst>
                <a:ext uri="{FF2B5EF4-FFF2-40B4-BE49-F238E27FC236}">
                  <a16:creationId xmlns:a16="http://schemas.microsoft.com/office/drawing/2014/main" id="{BC74C497-119D-4E50-A405-0A079F1EBB11}"/>
                </a:ext>
              </a:extLst>
            </p:cNvPr>
            <p:cNvSpPr/>
            <p:nvPr/>
          </p:nvSpPr>
          <p:spPr>
            <a:xfrm rot="5400000">
              <a:off x="3836559" y="3686486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05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R5 G75 B22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3" name="object 35">
              <a:extLst>
                <a:ext uri="{FF2B5EF4-FFF2-40B4-BE49-F238E27FC236}">
                  <a16:creationId xmlns:a16="http://schemas.microsoft.com/office/drawing/2014/main" id="{4F51C496-AD90-48D6-8CCB-B003995A475C}"/>
                </a:ext>
              </a:extLst>
            </p:cNvPr>
            <p:cNvSpPr/>
            <p:nvPr/>
          </p:nvSpPr>
          <p:spPr>
            <a:xfrm rot="5400000">
              <a:off x="4746144" y="3799119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9BF00B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Green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R155 G240 B11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8" name="object 55">
              <a:extLst>
                <a:ext uri="{FF2B5EF4-FFF2-40B4-BE49-F238E27FC236}">
                  <a16:creationId xmlns:a16="http://schemas.microsoft.com/office/drawing/2014/main" id="{41ADEA77-C6E7-42CC-80F8-DAC1F656E2B2}"/>
                </a:ext>
              </a:extLst>
            </p:cNvPr>
            <p:cNvSpPr/>
            <p:nvPr/>
          </p:nvSpPr>
          <p:spPr>
            <a:xfrm rot="5400000">
              <a:off x="4821404" y="416365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4" name="object 55">
              <a:extLst>
                <a:ext uri="{FF2B5EF4-FFF2-40B4-BE49-F238E27FC236}">
                  <a16:creationId xmlns:a16="http://schemas.microsoft.com/office/drawing/2014/main" id="{52118087-22F7-41F4-B905-C481316709E1}"/>
                </a:ext>
              </a:extLst>
            </p:cNvPr>
            <p:cNvSpPr/>
            <p:nvPr/>
          </p:nvSpPr>
          <p:spPr>
            <a:xfrm rot="5400000">
              <a:off x="4321641" y="41636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9BF00B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8" name="Yellow theme">
            <a:extLst>
              <a:ext uri="{FF2B5EF4-FFF2-40B4-BE49-F238E27FC236}">
                <a16:creationId xmlns:a16="http://schemas.microsoft.com/office/drawing/2014/main" id="{758D6797-3F1D-4801-84D5-2FE876D7E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4601" y="2817769"/>
            <a:ext cx="1322715" cy="1227043"/>
            <a:chOff x="4187065" y="2108938"/>
            <a:chExt cx="1322715" cy="1227043"/>
          </a:xfrm>
        </p:grpSpPr>
        <p:sp>
          <p:nvSpPr>
            <p:cNvPr id="127" name="object 54">
              <a:extLst>
                <a:ext uri="{FF2B5EF4-FFF2-40B4-BE49-F238E27FC236}">
                  <a16:creationId xmlns:a16="http://schemas.microsoft.com/office/drawing/2014/main" id="{D73E21B6-2F7B-465A-9665-AC4725562E7C}"/>
                </a:ext>
              </a:extLst>
            </p:cNvPr>
            <p:cNvSpPr/>
            <p:nvPr/>
          </p:nvSpPr>
          <p:spPr>
            <a:xfrm rot="5400000">
              <a:off x="4348446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FFB900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Yellow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G185 B0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8" name="object 56">
              <a:extLst>
                <a:ext uri="{FF2B5EF4-FFF2-40B4-BE49-F238E27FC236}">
                  <a16:creationId xmlns:a16="http://schemas.microsoft.com/office/drawing/2014/main" id="{09B2D568-3BD7-4830-920B-99DA31292A27}"/>
                </a:ext>
              </a:extLst>
            </p:cNvPr>
            <p:cNvSpPr/>
            <p:nvPr/>
          </p:nvSpPr>
          <p:spPr>
            <a:xfrm rot="5400000">
              <a:off x="3836559" y="2459445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A4B16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R106 G75 B22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object 55">
              <a:extLst>
                <a:ext uri="{FF2B5EF4-FFF2-40B4-BE49-F238E27FC236}">
                  <a16:creationId xmlns:a16="http://schemas.microsoft.com/office/drawing/2014/main" id="{378DDDAD-2275-476C-B419-E5F9A8B8D05F}"/>
                </a:ext>
              </a:extLst>
            </p:cNvPr>
            <p:cNvSpPr/>
            <p:nvPr/>
          </p:nvSpPr>
          <p:spPr>
            <a:xfrm rot="5400000">
              <a:off x="4746145" y="2572077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EF000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Yellow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R254 G240 B0</a:t>
              </a:r>
            </a:p>
          </p:txBody>
        </p:sp>
        <p:sp>
          <p:nvSpPr>
            <p:cNvPr id="187" name="object 55">
              <a:extLst>
                <a:ext uri="{FF2B5EF4-FFF2-40B4-BE49-F238E27FC236}">
                  <a16:creationId xmlns:a16="http://schemas.microsoft.com/office/drawing/2014/main" id="{3B164EF3-4519-418E-BE77-81283EB0A5EF}"/>
                </a:ext>
              </a:extLst>
            </p:cNvPr>
            <p:cNvSpPr/>
            <p:nvPr/>
          </p:nvSpPr>
          <p:spPr>
            <a:xfrm rot="5400000">
              <a:off x="4819443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3" name="object 55">
              <a:extLst>
                <a:ext uri="{FF2B5EF4-FFF2-40B4-BE49-F238E27FC236}">
                  <a16:creationId xmlns:a16="http://schemas.microsoft.com/office/drawing/2014/main" id="{2A614499-27D7-4F2A-9584-BB6F662A466B}"/>
                </a:ext>
              </a:extLst>
            </p:cNvPr>
            <p:cNvSpPr/>
            <p:nvPr/>
          </p:nvSpPr>
          <p:spPr>
            <a:xfrm rot="5400000">
              <a:off x="4319681" y="2937155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EF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grpSp>
        <p:nvGrpSpPr>
          <p:cNvPr id="6" name="Orange theme">
            <a:extLst>
              <a:ext uri="{FF2B5EF4-FFF2-40B4-BE49-F238E27FC236}">
                <a16:creationId xmlns:a16="http://schemas.microsoft.com/office/drawing/2014/main" id="{454FCBEE-41DD-4195-8892-8B4F253AA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6052561" y="1433179"/>
            <a:ext cx="1322717" cy="1231121"/>
            <a:chOff x="4187065" y="882165"/>
            <a:chExt cx="1322717" cy="1231121"/>
          </a:xfrm>
        </p:grpSpPr>
        <p:sp>
          <p:nvSpPr>
            <p:cNvPr id="121" name="object 54">
              <a:extLst>
                <a:ext uri="{FF2B5EF4-FFF2-40B4-BE49-F238E27FC236}">
                  <a16:creationId xmlns:a16="http://schemas.microsoft.com/office/drawing/2014/main" id="{0B5055CD-63A0-4C46-808A-35153C98011A}"/>
                </a:ext>
              </a:extLst>
            </p:cNvPr>
            <p:cNvSpPr/>
            <p:nvPr/>
          </p:nvSpPr>
          <p:spPr>
            <a:xfrm rot="5400000">
              <a:off x="4348446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6999" y="1687360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D83B01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Orange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R216 G59 B1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2" name="object 56">
              <a:extLst>
                <a:ext uri="{FF2B5EF4-FFF2-40B4-BE49-F238E27FC236}">
                  <a16:creationId xmlns:a16="http://schemas.microsoft.com/office/drawing/2014/main" id="{7F4A1B70-54EF-4FE3-9943-B44B1F433142}"/>
                </a:ext>
              </a:extLst>
            </p:cNvPr>
            <p:cNvSpPr/>
            <p:nvPr/>
          </p:nvSpPr>
          <p:spPr>
            <a:xfrm rot="5400000">
              <a:off x="3836559" y="1232672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6B2929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R107 G41 B41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0" name="object 55">
              <a:extLst>
                <a:ext uri="{FF2B5EF4-FFF2-40B4-BE49-F238E27FC236}">
                  <a16:creationId xmlns:a16="http://schemas.microsoft.com/office/drawing/2014/main" id="{3408E7E9-7FEF-4049-9730-B421DFFEE6C0}"/>
                </a:ext>
              </a:extLst>
            </p:cNvPr>
            <p:cNvSpPr/>
            <p:nvPr/>
          </p:nvSpPr>
          <p:spPr>
            <a:xfrm rot="5400000">
              <a:off x="4746147" y="1345304"/>
              <a:ext cx="1226773" cy="300496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FF9349"/>
            </a:solidFill>
          </p:spPr>
          <p:txBody>
            <a:bodyPr wrap="none" lIns="45720" tIns="27432" rIns="45720" bIns="27432" rtlCol="0">
              <a:no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Light Orange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R255 G147 B73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1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6" name="object 55">
              <a:extLst>
                <a:ext uri="{FF2B5EF4-FFF2-40B4-BE49-F238E27FC236}">
                  <a16:creationId xmlns:a16="http://schemas.microsoft.com/office/drawing/2014/main" id="{679B9043-8051-408C-A01A-9C0959F081CC}"/>
                </a:ext>
              </a:extLst>
            </p:cNvPr>
            <p:cNvSpPr/>
            <p:nvPr/>
          </p:nvSpPr>
          <p:spPr>
            <a:xfrm rot="5400000">
              <a:off x="4821404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92" name="object 55">
              <a:extLst>
                <a:ext uri="{FF2B5EF4-FFF2-40B4-BE49-F238E27FC236}">
                  <a16:creationId xmlns:a16="http://schemas.microsoft.com/office/drawing/2014/main" id="{E7421694-F06B-445B-BCB9-6BC9F691168A}"/>
                </a:ext>
              </a:extLst>
            </p:cNvPr>
            <p:cNvSpPr/>
            <p:nvPr/>
          </p:nvSpPr>
          <p:spPr>
            <a:xfrm rot="5400000">
              <a:off x="4321643" y="1714460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9349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</p:grpSp>
      <p:sp>
        <p:nvSpPr>
          <p:cNvPr id="86" name="Other colors title">
            <a:extLst>
              <a:ext uri="{FF2B5EF4-FFF2-40B4-BE49-F238E27FC236}">
                <a16:creationId xmlns:a16="http://schemas.microsoft.com/office/drawing/2014/main" id="{DD114070-12CB-4F99-A811-02094A4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6093838" y="1125254"/>
            <a:ext cx="721351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Other colors</a:t>
            </a:r>
          </a:p>
        </p:txBody>
      </p:sp>
      <p:grpSp>
        <p:nvGrpSpPr>
          <p:cNvPr id="4" name="Blue theme">
            <a:extLst>
              <a:ext uri="{FF2B5EF4-FFF2-40B4-BE49-F238E27FC236}">
                <a16:creationId xmlns:a16="http://schemas.microsoft.com/office/drawing/2014/main" id="{884758BB-E952-46B2-BA4B-D521D1863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4845686" y="1288758"/>
            <a:ext cx="1037648" cy="1231412"/>
            <a:chOff x="9966767" y="5780133"/>
            <a:chExt cx="1037648" cy="1231412"/>
          </a:xfrm>
        </p:grpSpPr>
        <p:sp>
          <p:nvSpPr>
            <p:cNvPr id="136" name="object 74">
              <a:extLst>
                <a:ext uri="{FF2B5EF4-FFF2-40B4-BE49-F238E27FC236}">
                  <a16:creationId xmlns:a16="http://schemas.microsoft.com/office/drawing/2014/main" id="{BB1D77C9-A72E-484C-854B-3DB2D32179A2}"/>
                </a:ext>
              </a:extLst>
            </p:cNvPr>
            <p:cNvSpPr/>
            <p:nvPr/>
          </p:nvSpPr>
          <p:spPr>
            <a:xfrm rot="5400000">
              <a:off x="10128148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1687829">
                  <a:moveTo>
                    <a:pt x="0" y="1687360"/>
                  </a:moveTo>
                  <a:lnTo>
                    <a:pt x="1397000" y="1687360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1687360"/>
                  </a:lnTo>
                  <a:close/>
                </a:path>
              </a:pathLst>
            </a:custGeom>
            <a:solidFill>
              <a:srgbClr val="0078D4"/>
            </a:solidFill>
          </p:spPr>
          <p:txBody>
            <a:bodyPr wrap="none" lIns="45720" tIns="27432" rIns="45720" bIns="27432" rtlCol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Blue</a:t>
              </a: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R0 G120 B212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37" name="object 76">
              <a:extLst>
                <a:ext uri="{FF2B5EF4-FFF2-40B4-BE49-F238E27FC236}">
                  <a16:creationId xmlns:a16="http://schemas.microsoft.com/office/drawing/2014/main" id="{9DD29805-3323-2A40-A080-D50CFC0F4B0A}"/>
                </a:ext>
              </a:extLst>
            </p:cNvPr>
            <p:cNvSpPr/>
            <p:nvPr/>
          </p:nvSpPr>
          <p:spPr>
            <a:xfrm rot="5400000">
              <a:off x="9616261" y="6130639"/>
              <a:ext cx="1226773" cy="525761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7000" y="978204"/>
                  </a:lnTo>
                  <a:lnTo>
                    <a:pt x="1397000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solidFill>
              <a:srgbClr val="243A5E"/>
            </a:solidFill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Dark Blue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4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R36 G58 B94</a:t>
              </a:r>
            </a:p>
            <a:p>
              <a:pPr marL="0" marR="0" lvl="0" indent="0" algn="l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8" name="object 55">
              <a:extLst>
                <a:ext uri="{FF2B5EF4-FFF2-40B4-BE49-F238E27FC236}">
                  <a16:creationId xmlns:a16="http://schemas.microsoft.com/office/drawing/2014/main" id="{1C7434C3-2945-7642-A4D7-504034AF5F7E}"/>
                </a:ext>
              </a:extLst>
            </p:cNvPr>
            <p:cNvSpPr/>
            <p:nvPr/>
          </p:nvSpPr>
          <p:spPr>
            <a:xfrm rot="5400000">
              <a:off x="10601106" y="6612718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</a:p>
          </p:txBody>
        </p:sp>
        <p:sp>
          <p:nvSpPr>
            <p:cNvPr id="164" name="object 55">
              <a:extLst>
                <a:ext uri="{FF2B5EF4-FFF2-40B4-BE49-F238E27FC236}">
                  <a16:creationId xmlns:a16="http://schemas.microsoft.com/office/drawing/2014/main" id="{73069635-C835-DE45-BA52-F9A3717FD4BC}"/>
                </a:ext>
              </a:extLst>
            </p:cNvPr>
            <p:cNvSpPr/>
            <p:nvPr/>
          </p:nvSpPr>
          <p:spPr>
            <a:xfrm rot="5400000">
              <a:off x="10101343" y="6612719"/>
              <a:ext cx="447143" cy="350509"/>
            </a:xfrm>
            <a:custGeom>
              <a:avLst/>
              <a:gdLst/>
              <a:ahLst/>
              <a:cxnLst/>
              <a:rect l="l" t="t" r="r" b="b"/>
              <a:pathLst>
                <a:path w="1397000" h="978535">
                  <a:moveTo>
                    <a:pt x="0" y="978204"/>
                  </a:moveTo>
                  <a:lnTo>
                    <a:pt x="1396999" y="978204"/>
                  </a:lnTo>
                  <a:lnTo>
                    <a:pt x="1396999" y="0"/>
                  </a:lnTo>
                  <a:lnTo>
                    <a:pt x="0" y="0"/>
                  </a:lnTo>
                  <a:lnTo>
                    <a:pt x="0" y="978204"/>
                  </a:lnTo>
                  <a:close/>
                </a:path>
              </a:pathLst>
            </a:custGeom>
            <a:noFill/>
          </p:spPr>
          <p:txBody>
            <a:bodyPr wrap="none" lIns="45720" tIns="27432" rIns="45720" bIns="27432" rtlCol="0">
              <a:normAutofit/>
            </a:bodyPr>
            <a:lstStyle/>
            <a:p>
              <a:pPr marL="0" marR="0" lvl="0" indent="0" algn="r" defTabSz="109728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50E6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r>
                <a:rPr kumimoji="0" lang="en-US" sz="168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 charset="0"/>
                  <a:ea typeface="Segoe UI" charset="0"/>
                  <a:cs typeface="Segoe UI" charset="0"/>
                </a:rPr>
                <a:t>A</a:t>
              </a:r>
              <a:endParaRPr kumimoji="0" lang="en-US" sz="168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38" name="Primary colors title">
            <a:extLst>
              <a:ext uri="{FF2B5EF4-FFF2-40B4-BE49-F238E27FC236}">
                <a16:creationId xmlns:a16="http://schemas.microsoft.com/office/drawing/2014/main" id="{F7BB1FE4-8B6E-43B4-BB51-6B23ABCBB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1127544"/>
            <a:ext cx="7966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Primary blues</a:t>
            </a:r>
          </a:p>
        </p:txBody>
      </p:sp>
      <p:sp>
        <p:nvSpPr>
          <p:cNvPr id="89" name="object 75">
            <a:extLst>
              <a:ext uri="{FF2B5EF4-FFF2-40B4-BE49-F238E27FC236}">
                <a16:creationId xmlns:a16="http://schemas.microsoft.com/office/drawing/2014/main" id="{E7372636-0853-48AD-BBD9-989CCD8E3A55}"/>
              </a:ext>
            </a:extLst>
          </p:cNvPr>
          <p:cNvSpPr/>
          <p:nvPr userDrawn="1"/>
        </p:nvSpPr>
        <p:spPr>
          <a:xfrm>
            <a:off x="14744865" y="2891104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Light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R80 G230 B255</a:t>
            </a:r>
          </a:p>
        </p:txBody>
      </p:sp>
      <p:sp>
        <p:nvSpPr>
          <p:cNvPr id="90" name="Primary colors title">
            <a:extLst>
              <a:ext uri="{FF2B5EF4-FFF2-40B4-BE49-F238E27FC236}">
                <a16:creationId xmlns:a16="http://schemas.microsoft.com/office/drawing/2014/main" id="{986CA423-A626-45BC-B619-4C0EA5DD4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 userDrawn="1"/>
        </p:nvSpPr>
        <p:spPr>
          <a:xfrm>
            <a:off x="14748804" y="2616046"/>
            <a:ext cx="743793" cy="1538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000" dirty="0">
                <a:solidFill>
                  <a:srgbClr val="505050"/>
                </a:solidFill>
                <a:latin typeface="+mj-lt"/>
              </a:rPr>
              <a:t>Accent blues</a:t>
            </a:r>
          </a:p>
        </p:txBody>
      </p:sp>
      <p:sp>
        <p:nvSpPr>
          <p:cNvPr id="91" name="object 75">
            <a:extLst>
              <a:ext uri="{FF2B5EF4-FFF2-40B4-BE49-F238E27FC236}">
                <a16:creationId xmlns:a16="http://schemas.microsoft.com/office/drawing/2014/main" id="{1EACEB21-A70A-4C30-AF4F-8C5789CD6D03}"/>
              </a:ext>
            </a:extLst>
          </p:cNvPr>
          <p:cNvSpPr/>
          <p:nvPr userDrawn="1"/>
        </p:nvSpPr>
        <p:spPr>
          <a:xfrm>
            <a:off x="14745282" y="3194925"/>
            <a:ext cx="1226773" cy="300496"/>
          </a:xfrm>
          <a:custGeom>
            <a:avLst/>
            <a:gdLst/>
            <a:ahLst/>
            <a:cxnLst/>
            <a:rect l="l" t="t" r="r" b="b"/>
            <a:pathLst>
              <a:path w="1397000" h="978535">
                <a:moveTo>
                  <a:pt x="0" y="978204"/>
                </a:moveTo>
                <a:lnTo>
                  <a:pt x="1397000" y="978204"/>
                </a:lnTo>
                <a:lnTo>
                  <a:pt x="1397000" y="0"/>
                </a:lnTo>
                <a:lnTo>
                  <a:pt x="0" y="0"/>
                </a:lnTo>
                <a:lnTo>
                  <a:pt x="0" y="978204"/>
                </a:lnTo>
                <a:close/>
              </a:path>
            </a:pathLst>
          </a:custGeom>
          <a:solidFill>
            <a:srgbClr val="0C59A4"/>
          </a:solidFill>
        </p:spPr>
        <p:txBody>
          <a:bodyPr wrap="none" lIns="45720" tIns="27432" rIns="45720" bIns="27432" rtlCol="0">
            <a:noAutofit/>
          </a:bodyPr>
          <a:lstStyle/>
          <a:p>
            <a:pPr marL="0" marR="0" lvl="0" indent="0" algn="l" defTabSz="9143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Sea Blue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R12 G89 B164</a:t>
            </a:r>
          </a:p>
        </p:txBody>
      </p:sp>
    </p:spTree>
    <p:extLst>
      <p:ext uri="{BB962C8B-B14F-4D97-AF65-F5344CB8AC3E}">
        <p14:creationId xmlns:p14="http://schemas.microsoft.com/office/powerpoint/2010/main" val="2532241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5" r:id="rId6"/>
    <p:sldLayoutId id="2147484101" r:id="rId7"/>
    <p:sldLayoutId id="2147484102" r:id="rId8"/>
    <p:sldLayoutId id="2147484103" r:id="rId9"/>
  </p:sldLayoutIdLst>
  <p:hf hdr="0" dt="0"/>
  <p:txStyles>
    <p:titleStyle>
      <a:lvl1pPr algn="l" defTabSz="1119245" rtl="0" eaLnBrk="1" latinLnBrk="0" hangingPunct="1">
        <a:lnSpc>
          <a:spcPct val="110000"/>
        </a:lnSpc>
        <a:spcBef>
          <a:spcPct val="0"/>
        </a:spcBef>
        <a:spcAft>
          <a:spcPts val="1200"/>
        </a:spcAft>
        <a:buNone/>
        <a:defRPr lang="en-US" sz="1920" b="0" kern="1200" cap="none" spc="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92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1pPr>
      <a:lvl2pPr marL="274309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548618" marR="0" indent="0" algn="l" defTabSz="1119245" rtl="0" eaLnBrk="1" fontAlgn="auto" latinLnBrk="0" hangingPunct="1">
        <a:lnSpc>
          <a:spcPct val="100000"/>
        </a:lnSpc>
        <a:spcBef>
          <a:spcPts val="0"/>
        </a:spcBef>
        <a:spcAft>
          <a:spcPts val="120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11516" marR="0" indent="-21716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28676" marR="0" indent="-201922" algn="l" defTabSz="111924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96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3077924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37548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97172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756795" indent="-279812" algn="l" defTabSz="111924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5962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119245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78868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238492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98116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357737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917359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476984" algn="l" defTabSz="1119245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7" pos="8784">
          <p15:clr>
            <a:srgbClr val="C35EA4"/>
          </p15:clr>
        </p15:guide>
        <p15:guide id="26" orient="horz" pos="4752">
          <p15:clr>
            <a:srgbClr val="C35EA4"/>
          </p15:clr>
        </p15:guide>
        <p15:guide id="29" orient="horz" pos="4962">
          <p15:clr>
            <a:srgbClr val="A4A3A4"/>
          </p15:clr>
        </p15:guide>
        <p15:guide id="31" pos="4608">
          <p15:clr>
            <a:srgbClr val="A4A3A4"/>
          </p15:clr>
        </p15:guide>
        <p15:guide id="32" orient="horz" pos="432">
          <p15:clr>
            <a:srgbClr val="C35EA4"/>
          </p15:clr>
        </p15:guide>
        <p15:guide id="34" orient="horz" pos="2592">
          <p15:clr>
            <a:srgbClr val="5ACBF0"/>
          </p15:clr>
        </p15:guide>
        <p15:guide id="35" orient="horz" pos="2232">
          <p15:clr>
            <a:srgbClr val="A4A3A4"/>
          </p15:clr>
        </p15:guide>
        <p15:guide id="37" orient="horz" pos="1152">
          <p15:clr>
            <a:srgbClr val="5ACBF0"/>
          </p15:clr>
        </p15:guide>
        <p15:guide id="38" orient="horz" pos="1526" userDrawn="1">
          <p15:clr>
            <a:srgbClr val="5ACBF0"/>
          </p15:clr>
        </p15:guide>
        <p15:guide id="39" orient="horz" pos="1872">
          <p15:clr>
            <a:srgbClr val="A4A3A4"/>
          </p15:clr>
        </p15:guide>
        <p15:guide id="40" orient="horz" pos="792">
          <p15:clr>
            <a:srgbClr val="A4A3A4"/>
          </p15:clr>
        </p15:guide>
        <p15:guide id="41" orient="horz" pos="2952">
          <p15:clr>
            <a:srgbClr val="A4A3A4"/>
          </p15:clr>
        </p15:guide>
        <p15:guide id="42" orient="horz" pos="3312">
          <p15:clr>
            <a:srgbClr val="A4A3A4"/>
          </p15:clr>
        </p15:guide>
        <p15:guide id="43" orient="horz" pos="3672">
          <p15:clr>
            <a:srgbClr val="A4A3A4"/>
          </p15:clr>
        </p15:guide>
        <p15:guide id="44" orient="horz" pos="4032">
          <p15:clr>
            <a:srgbClr val="A4A3A4"/>
          </p15:clr>
        </p15:guide>
        <p15:guide id="45" orient="horz" pos="4392">
          <p15:clr>
            <a:srgbClr val="A4A3A4"/>
          </p15:clr>
        </p15:guide>
        <p15:guide id="46" pos="432">
          <p15:clr>
            <a:srgbClr val="C35EA4"/>
          </p15:clr>
        </p15:guide>
        <p15:guide id="47" pos="3847">
          <p15:clr>
            <a:srgbClr val="A4A3A4"/>
          </p15:clr>
        </p15:guide>
        <p15:guide id="48" pos="3140">
          <p15:clr>
            <a:srgbClr val="A4A3A4"/>
          </p15:clr>
        </p15:guide>
        <p15:guide id="49" pos="2436">
          <p15:clr>
            <a:srgbClr val="5ACBF0"/>
          </p15:clr>
        </p15:guide>
        <p15:guide id="50" pos="1732">
          <p15:clr>
            <a:srgbClr val="A4A3A4"/>
          </p15:clr>
        </p15:guide>
        <p15:guide id="51" pos="1024">
          <p15:clr>
            <a:srgbClr val="A4A3A4"/>
          </p15:clr>
        </p15:guide>
        <p15:guide id="52" pos="1138">
          <p15:clr>
            <a:srgbClr val="A4A3A4"/>
          </p15:clr>
        </p15:guide>
        <p15:guide id="53" pos="1845">
          <p15:clr>
            <a:srgbClr val="A4A3A4"/>
          </p15:clr>
        </p15:guide>
        <p15:guide id="54" pos="2549">
          <p15:clr>
            <a:srgbClr val="5ACBF0"/>
          </p15:clr>
        </p15:guide>
        <p15:guide id="55" pos="3257">
          <p15:clr>
            <a:srgbClr val="A4A3A4"/>
          </p15:clr>
        </p15:guide>
        <p15:guide id="56" pos="3961">
          <p15:clr>
            <a:srgbClr val="A4A3A4"/>
          </p15:clr>
        </p15:guide>
        <p15:guide id="57" pos="4551">
          <p15:clr>
            <a:srgbClr val="5ACBF0"/>
          </p15:clr>
        </p15:guide>
        <p15:guide id="58" pos="4668">
          <p15:clr>
            <a:srgbClr val="5ACBF0"/>
          </p15:clr>
        </p15:guide>
        <p15:guide id="59" pos="5259">
          <p15:clr>
            <a:srgbClr val="A4A3A4"/>
          </p15:clr>
        </p15:guide>
        <p15:guide id="60" pos="5963">
          <p15:clr>
            <a:srgbClr val="A4A3A4"/>
          </p15:clr>
        </p15:guide>
        <p15:guide id="61" pos="6670">
          <p15:clr>
            <a:srgbClr val="5ACBF0"/>
          </p15:clr>
        </p15:guide>
        <p15:guide id="62" pos="7374">
          <p15:clr>
            <a:srgbClr val="A4A3A4"/>
          </p15:clr>
        </p15:guide>
        <p15:guide id="63" pos="8082">
          <p15:clr>
            <a:srgbClr val="A4A3A4"/>
          </p15:clr>
        </p15:guide>
        <p15:guide id="65" pos="6080">
          <p15:clr>
            <a:srgbClr val="A4A3A4"/>
          </p15:clr>
        </p15:guide>
        <p15:guide id="66" pos="6784">
          <p15:clr>
            <a:srgbClr val="5ACBF0"/>
          </p15:clr>
        </p15:guide>
        <p15:guide id="67" pos="7492">
          <p15:clr>
            <a:srgbClr val="A4A3A4"/>
          </p15:clr>
        </p15:guide>
        <p15:guide id="68" pos="8196">
          <p15:clr>
            <a:srgbClr val="A4A3A4"/>
          </p15:clr>
        </p15:guide>
        <p15:guide id="69" pos="5372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121D97-B740-476E-81D1-3AD372E7D00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6475" y="-1590675"/>
            <a:ext cx="12617450" cy="1590675"/>
          </a:xfrm>
          <a:prstGeom prst="rect">
            <a:avLst/>
          </a:prstGeom>
        </p:spPr>
        <p:txBody>
          <a:bodyPr anchor="b"/>
          <a:lstStyle/>
          <a:p>
            <a:r>
              <a:rPr lang="en-US" dirty="0"/>
              <a:t>Azure Community Conference</a:t>
            </a:r>
          </a:p>
        </p:txBody>
      </p:sp>
    </p:spTree>
    <p:extLst>
      <p:ext uri="{BB962C8B-B14F-4D97-AF65-F5344CB8AC3E}">
        <p14:creationId xmlns:p14="http://schemas.microsoft.com/office/powerpoint/2010/main" val="3538230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2" descr="User with solid fill">
            <a:extLst>
              <a:ext uri="{FF2B5EF4-FFF2-40B4-BE49-F238E27FC236}">
                <a16:creationId xmlns:a16="http://schemas.microsoft.com/office/drawing/2014/main" id="{7A238428-C6EE-4FA9-857D-E91296790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1525" y="3657600"/>
            <a:ext cx="914400" cy="914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EFAD514-0876-4D76-8E38-BD6D350B189C}"/>
              </a:ext>
            </a:extLst>
          </p:cNvPr>
          <p:cNvSpPr/>
          <p:nvPr/>
        </p:nvSpPr>
        <p:spPr bwMode="auto">
          <a:xfrm>
            <a:off x="2828925" y="1885950"/>
            <a:ext cx="2028825" cy="48577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8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/>
              </a:rPr>
              <a:t>Azure CLI</a:t>
            </a:r>
            <a:endParaRPr lang="en-US" sz="18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16C407-CE2C-44BE-8F4A-0C75E2026BE6}"/>
              </a:ext>
            </a:extLst>
          </p:cNvPr>
          <p:cNvSpPr/>
          <p:nvPr/>
        </p:nvSpPr>
        <p:spPr bwMode="auto">
          <a:xfrm>
            <a:off x="2828925" y="2743200"/>
            <a:ext cx="2028825" cy="785812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/>
              </a:rPr>
              <a:t>Azure PowerShell</a:t>
            </a: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54428D-D044-42F4-ACC7-A977A1133A7D}"/>
              </a:ext>
            </a:extLst>
          </p:cNvPr>
          <p:cNvSpPr/>
          <p:nvPr/>
        </p:nvSpPr>
        <p:spPr bwMode="auto">
          <a:xfrm>
            <a:off x="2828925" y="3900488"/>
            <a:ext cx="2028825" cy="785812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cs typeface="Segoe UI"/>
              </a:rPr>
              <a:t>ARM Templates</a:t>
            </a:r>
            <a:endParaRPr lang="en-US" sz="2000" dirty="0">
              <a:cs typeface="Segoe U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360FBC-339B-4F52-8BD1-E8DFFBD1DF9A}"/>
              </a:ext>
            </a:extLst>
          </p:cNvPr>
          <p:cNvSpPr/>
          <p:nvPr/>
        </p:nvSpPr>
        <p:spPr bwMode="auto">
          <a:xfrm>
            <a:off x="2828925" y="5057775"/>
            <a:ext cx="2028825" cy="785812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cs typeface="Segoe UI"/>
              </a:rPr>
              <a:t>Azure SDK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6F82E4-042E-4DF7-80E9-64DC53C69C80}"/>
              </a:ext>
            </a:extLst>
          </p:cNvPr>
          <p:cNvSpPr/>
          <p:nvPr/>
        </p:nvSpPr>
        <p:spPr bwMode="auto">
          <a:xfrm rot="-5400000">
            <a:off x="4521994" y="3364706"/>
            <a:ext cx="3957637" cy="1014412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cs typeface="Segoe UI"/>
              </a:rPr>
              <a:t>Azure </a:t>
            </a:r>
            <a:r>
              <a:rPr lang="en-US" sz="2000">
                <a:cs typeface="Segoe UI"/>
              </a:rPr>
              <a:t>Resource Manager</a:t>
            </a:r>
            <a:endParaRPr lang="en-US" sz="2000" dirty="0">
              <a:cs typeface="Segoe UI"/>
            </a:endParaRP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C269DA2C-571B-417E-82A0-CC1FAA0DF4A2}"/>
              </a:ext>
            </a:extLst>
          </p:cNvPr>
          <p:cNvCxnSpPr/>
          <p:nvPr/>
        </p:nvCxnSpPr>
        <p:spPr>
          <a:xfrm flipV="1">
            <a:off x="1685925" y="2143126"/>
            <a:ext cx="1157288" cy="1971674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24D05E89-C467-4423-8839-C2B103A5A941}"/>
              </a:ext>
            </a:extLst>
          </p:cNvPr>
          <p:cNvCxnSpPr/>
          <p:nvPr/>
        </p:nvCxnSpPr>
        <p:spPr>
          <a:xfrm flipV="1">
            <a:off x="1685926" y="3114675"/>
            <a:ext cx="1157287" cy="985837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DAE545C3-6638-49C8-8B23-7EA197FDBFF8}"/>
              </a:ext>
            </a:extLst>
          </p:cNvPr>
          <p:cNvCxnSpPr/>
          <p:nvPr/>
        </p:nvCxnSpPr>
        <p:spPr>
          <a:xfrm>
            <a:off x="1757363" y="4114799"/>
            <a:ext cx="1057275" cy="185739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0313BCB6-04EF-454C-8BCA-301BA3FC9141}"/>
              </a:ext>
            </a:extLst>
          </p:cNvPr>
          <p:cNvCxnSpPr/>
          <p:nvPr/>
        </p:nvCxnSpPr>
        <p:spPr>
          <a:xfrm>
            <a:off x="1685926" y="4100513"/>
            <a:ext cx="1142999" cy="1343024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2" descr="Icon&#10;&#10;Description automatically generated">
            <a:extLst>
              <a:ext uri="{FF2B5EF4-FFF2-40B4-BE49-F238E27FC236}">
                <a16:creationId xmlns:a16="http://schemas.microsoft.com/office/drawing/2014/main" id="{8C21B163-0279-4073-B600-D34904110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9588" y="3333749"/>
            <a:ext cx="1200150" cy="131921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878ABFC-6EAC-4395-AD70-2F799D04B7C1}"/>
              </a:ext>
            </a:extLst>
          </p:cNvPr>
          <p:cNvSpPr/>
          <p:nvPr/>
        </p:nvSpPr>
        <p:spPr bwMode="auto">
          <a:xfrm rot="-5400000">
            <a:off x="8693944" y="3350417"/>
            <a:ext cx="3957637" cy="1014412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cs typeface="Segoe UI"/>
              </a:rPr>
              <a:t>Resource Providers</a:t>
            </a:r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635B807-C132-4ED8-8A3D-4ACA3A2F3C94}"/>
              </a:ext>
            </a:extLst>
          </p:cNvPr>
          <p:cNvCxnSpPr/>
          <p:nvPr/>
        </p:nvCxnSpPr>
        <p:spPr>
          <a:xfrm>
            <a:off x="4829175" y="2071688"/>
            <a:ext cx="1171575" cy="1800225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2192380-EB00-406B-AD46-4C844EB66952}"/>
              </a:ext>
            </a:extLst>
          </p:cNvPr>
          <p:cNvCxnSpPr>
            <a:cxnSpLocks/>
          </p:cNvCxnSpPr>
          <p:nvPr/>
        </p:nvCxnSpPr>
        <p:spPr>
          <a:xfrm>
            <a:off x="4900613" y="3157537"/>
            <a:ext cx="1114424" cy="700088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3C7C930-9BA2-4257-ADC5-01E95B1ED353}"/>
              </a:ext>
            </a:extLst>
          </p:cNvPr>
          <p:cNvCxnSpPr>
            <a:cxnSpLocks/>
          </p:cNvCxnSpPr>
          <p:nvPr/>
        </p:nvCxnSpPr>
        <p:spPr>
          <a:xfrm flipV="1">
            <a:off x="4886325" y="3871913"/>
            <a:ext cx="1142999" cy="371474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81AAC8-D2B4-47F4-B51C-6D40E1DBAF3F}"/>
              </a:ext>
            </a:extLst>
          </p:cNvPr>
          <p:cNvCxnSpPr>
            <a:cxnSpLocks/>
          </p:cNvCxnSpPr>
          <p:nvPr/>
        </p:nvCxnSpPr>
        <p:spPr>
          <a:xfrm flipV="1">
            <a:off x="4829175" y="3929063"/>
            <a:ext cx="1171574" cy="147161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13D234A-9420-4465-BED7-8E30AE8CF65E}"/>
              </a:ext>
            </a:extLst>
          </p:cNvPr>
          <p:cNvCxnSpPr/>
          <p:nvPr/>
        </p:nvCxnSpPr>
        <p:spPr>
          <a:xfrm>
            <a:off x="7000876" y="3971925"/>
            <a:ext cx="1128712" cy="42863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FE37418-2124-4BDD-A50B-C662DC258847}"/>
              </a:ext>
            </a:extLst>
          </p:cNvPr>
          <p:cNvCxnSpPr/>
          <p:nvPr/>
        </p:nvCxnSpPr>
        <p:spPr>
          <a:xfrm flipV="1">
            <a:off x="9315450" y="3843337"/>
            <a:ext cx="900112" cy="42862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760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09DB10-5D16-458A-9D51-EA73716C3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259" y="3639880"/>
            <a:ext cx="10972800" cy="598305"/>
          </a:xfrm>
        </p:spPr>
        <p:txBody>
          <a:bodyPr/>
          <a:lstStyle/>
          <a:p>
            <a:r>
              <a:rPr lang="en-IN" b="1" dirty="0">
                <a:latin typeface="+mn-lt"/>
              </a:rPr>
              <a:t>Demo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EFBBBC-0A89-49E6-8D08-91A3BD4E00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6231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>
            <a:extLst>
              <a:ext uri="{FF2B5EF4-FFF2-40B4-BE49-F238E27FC236}">
                <a16:creationId xmlns:a16="http://schemas.microsoft.com/office/drawing/2014/main" id="{6D1A7EB7-4291-4D48-8482-F60B4A2927BA}"/>
              </a:ext>
            </a:extLst>
          </p:cNvPr>
          <p:cNvSpPr txBox="1">
            <a:spLocks/>
          </p:cNvSpPr>
          <p:nvPr/>
        </p:nvSpPr>
        <p:spPr>
          <a:xfrm>
            <a:off x="5006398" y="391005"/>
            <a:ext cx="4317529" cy="92333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10972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5400" b="1" dirty="0">
                <a:ln>
                  <a:noFill/>
                </a:ln>
                <a:solidFill>
                  <a:srgbClr val="08023F"/>
                </a:solidFill>
                <a:latin typeface="Segoe UI" pitchFamily="34" charset="0"/>
              </a:rPr>
              <a:t>Our Partners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1F504-9D06-4619-A285-584DE2286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549" y="2123128"/>
            <a:ext cx="3193082" cy="10191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2C3673-66D7-4F44-B539-26DD7BBDB21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031" y="4917838"/>
            <a:ext cx="4240043" cy="14133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5BA593-7D87-426C-B5B1-1C7713CDCC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873" y="2143382"/>
            <a:ext cx="5062171" cy="97868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EC87667-45EF-4B6A-B57F-7A0B3AD070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9187" y="4114800"/>
            <a:ext cx="2009775" cy="30194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C992E0-0D4E-4C28-B0E3-994C917EC6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3286" y="2204100"/>
            <a:ext cx="2476500" cy="85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127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2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9A2888D-7E86-49C7-8F16-6BB11F85E3BB}"/>
              </a:ext>
            </a:extLst>
          </p:cNvPr>
          <p:cNvSpPr txBox="1">
            <a:spLocks/>
          </p:cNvSpPr>
          <p:nvPr/>
        </p:nvSpPr>
        <p:spPr>
          <a:xfrm>
            <a:off x="5346759" y="394879"/>
            <a:ext cx="4490332" cy="92333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10972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5400" b="1" dirty="0">
                <a:ln>
                  <a:noFill/>
                </a:ln>
                <a:solidFill>
                  <a:schemeClr val="bg1"/>
                </a:solidFill>
                <a:latin typeface="Segoe UI" pitchFamily="34" charset="0"/>
              </a:rPr>
              <a:t>Communities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95250AC-1A3B-4914-9822-9FC6C377790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47" y="1157334"/>
            <a:ext cx="13487401" cy="741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87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59F6C-0D5A-4F9F-AFA0-A2B12E920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473" y="2286608"/>
            <a:ext cx="3514313" cy="2437590"/>
          </a:xfrm>
        </p:spPr>
        <p:txBody>
          <a:bodyPr/>
          <a:lstStyle/>
          <a:p>
            <a:r>
              <a:rPr lang="en-IN" b="1" dirty="0">
                <a:latin typeface="+mn-lt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791352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5F3E2-B4C9-41C6-AABF-6FF3DD7DA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5120" y="2286608"/>
            <a:ext cx="4972968" cy="2437590"/>
          </a:xfrm>
        </p:spPr>
        <p:txBody>
          <a:bodyPr/>
          <a:lstStyle/>
          <a:p>
            <a:r>
              <a:rPr lang="en-US" b="1" dirty="0">
                <a:latin typeface="+mn-lt"/>
              </a:rPr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4056792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659C7E2A-1841-4AA0-8084-E8A63CE13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latin typeface="+mn-lt"/>
              </a:rPr>
              <a:t>THANK YOU!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0ABE9AD-6DAD-4C0B-9320-2C57C5AB3EB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800230" y="2594864"/>
            <a:ext cx="5061951" cy="636307"/>
          </a:xfrm>
          <a:prstGeom prst="rect">
            <a:avLst/>
          </a:prstGeom>
        </p:spPr>
        <p:txBody>
          <a:bodyPr/>
          <a:lstStyle/>
          <a:p>
            <a:endParaRPr lang="en-IN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A747349-474F-41F8-ABF7-F84962B357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wrap="square" lIns="0" tIns="0" rIns="0" bIns="0" anchor="t">
            <a:spAutoFit/>
          </a:bodyPr>
          <a:lstStyle/>
          <a:p>
            <a:r>
              <a:rPr lang="en-IN">
                <a:latin typeface="Segoe UI"/>
                <a:cs typeface="Segoe UI"/>
              </a:rPr>
              <a:t>Ravikanth Chaganti</a:t>
            </a:r>
            <a:endParaRPr lang="en-IN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4FB4C566-5663-4C0D-9E13-F0B36146D8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wrap="square" lIns="0" tIns="0" rIns="0" bIns="0" anchor="t">
            <a:spAutoFit/>
          </a:bodyPr>
          <a:lstStyle/>
          <a:p>
            <a:r>
              <a:rPr lang="en-IN">
                <a:latin typeface="Segoe UI"/>
                <a:cs typeface="Segoe UI"/>
              </a:rPr>
              <a:t>@ravichaganti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105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46CA-5DF7-4048-893F-A47362D9801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27342" y="469513"/>
            <a:ext cx="4483100" cy="92233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5400" b="1" i="0" u="none" strike="noStrike" kern="1200" cap="none" spc="0" normalizeH="0" baseline="0" noProof="0" dirty="0">
                <a:ln>
                  <a:noFill/>
                </a:ln>
                <a:solidFill>
                  <a:srgbClr val="08023F"/>
                </a:solidFill>
                <a:effectLst/>
                <a:uLnTx/>
                <a:uFillTx/>
                <a:latin typeface="Segoe UI" pitchFamily="34" charset="0"/>
                <a:ea typeface="+mn-ea"/>
                <a:cs typeface="Segoe UI" pitchFamily="34" charset="0"/>
              </a:rPr>
              <a:t>Title Sponsor</a:t>
            </a:r>
          </a:p>
        </p:txBody>
      </p:sp>
      <p:sp>
        <p:nvSpPr>
          <p:cNvPr id="12" name="Title 5">
            <a:extLst>
              <a:ext uri="{FF2B5EF4-FFF2-40B4-BE49-F238E27FC236}">
                <a16:creationId xmlns:a16="http://schemas.microsoft.com/office/drawing/2014/main" id="{97FAE5D8-0312-49B8-8645-9F6303F7FF43}"/>
              </a:ext>
            </a:extLst>
          </p:cNvPr>
          <p:cNvSpPr txBox="1">
            <a:spLocks/>
          </p:cNvSpPr>
          <p:nvPr/>
        </p:nvSpPr>
        <p:spPr>
          <a:xfrm>
            <a:off x="8823634" y="469017"/>
            <a:ext cx="4578497" cy="92333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10972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5400" b="1" dirty="0">
                <a:ln>
                  <a:noFill/>
                </a:ln>
                <a:solidFill>
                  <a:srgbClr val="08023F"/>
                </a:solidFill>
                <a:latin typeface="Segoe UI" pitchFamily="34" charset="0"/>
              </a:rPr>
              <a:t>Gold Sponsor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248473A2-DAD9-444B-AF48-26B729F23D3F}"/>
              </a:ext>
            </a:extLst>
          </p:cNvPr>
          <p:cNvSpPr txBox="1">
            <a:spLocks/>
          </p:cNvSpPr>
          <p:nvPr/>
        </p:nvSpPr>
        <p:spPr>
          <a:xfrm>
            <a:off x="4020324" y="5021642"/>
            <a:ext cx="6589753" cy="923330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l" defTabSz="1119245" rtl="0" eaLnBrk="1" latinLnBrk="0" hangingPunct="1">
              <a:lnSpc>
                <a:spcPct val="110000"/>
              </a:lnSpc>
              <a:spcBef>
                <a:spcPct val="0"/>
              </a:spcBef>
              <a:spcAft>
                <a:spcPts val="1200"/>
              </a:spcAft>
              <a:buNone/>
              <a:defRPr lang="en-US" sz="1920" b="0" kern="1200" cap="none" spc="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109728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IN" sz="5400" b="1" dirty="0">
                <a:ln>
                  <a:noFill/>
                </a:ln>
                <a:solidFill>
                  <a:srgbClr val="08023F"/>
                </a:solidFill>
                <a:latin typeface="Segoe UI" pitchFamily="34" charset="0"/>
              </a:rPr>
              <a:t>Community Partner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C68DC3-BBD1-4B9B-8E67-B98068134A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2231" y="1926274"/>
            <a:ext cx="5641302" cy="20815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E70A9E0-C3CE-4969-91CD-C21170E9F1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0367" y="5651961"/>
            <a:ext cx="2809666" cy="28096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13F5EE-31AC-4D9C-9B34-29D6A6E0706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601" y="1626873"/>
            <a:ext cx="2498544" cy="292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83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2F93A47-E520-4975-A551-B1FF3C79A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2111" y="3331014"/>
            <a:ext cx="6870875" cy="686406"/>
          </a:xfrm>
        </p:spPr>
        <p:txBody>
          <a:bodyPr/>
          <a:lstStyle/>
          <a:p>
            <a:r>
              <a:rPr lang="en-IN" sz="4400">
                <a:latin typeface="Segoe UI"/>
                <a:cs typeface="Segoe UI"/>
              </a:rPr>
              <a:t>Ravikanth Chaganti</a:t>
            </a:r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85808BD-ED85-4361-809F-707298FFDF9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52112" y="4500469"/>
            <a:ext cx="6591300" cy="1415772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r>
              <a:rPr lang="en-US" dirty="0">
                <a:latin typeface="Segoe UI"/>
                <a:cs typeface="Segoe UI"/>
              </a:rPr>
              <a:t>Distinguished Member Technical Staff</a:t>
            </a:r>
            <a:r>
              <a:rPr lang="en-US" sz="2400" dirty="0">
                <a:latin typeface="Segoe UI"/>
                <a:cs typeface="Segoe UI"/>
              </a:rPr>
              <a:t>, </a:t>
            </a:r>
            <a:r>
              <a:rPr lang="en-US">
                <a:latin typeface="Segoe UI"/>
                <a:cs typeface="Segoe UI"/>
              </a:rPr>
              <a:t>Dell EMC</a:t>
            </a:r>
            <a:endParaRPr lang="en-IN" sz="2400">
              <a:latin typeface="Segoe UI"/>
              <a:cs typeface="Segoe UI"/>
            </a:endParaRPr>
          </a:p>
          <a:p>
            <a:r>
              <a:rPr lang="en-US">
                <a:cs typeface="Segoe UI"/>
              </a:rPr>
              <a:t>@ravikanth</a:t>
            </a:r>
            <a:endParaRPr lang="en-US" dirty="0">
              <a:cs typeface="Segoe UI"/>
            </a:endParaRPr>
          </a:p>
          <a:p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63EC323A-8276-4DA5-91B0-125F3F541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6675" r="16675"/>
          <a:stretch/>
        </p:blipFill>
        <p:spPr>
          <a:xfrm>
            <a:off x="2724389" y="2550041"/>
            <a:ext cx="3129517" cy="31295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1732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B4996F-7B3F-4E14-8BE3-61404D248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8952" y="3592029"/>
            <a:ext cx="10972800" cy="673902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IN" sz="4300">
                <a:cs typeface="Segoe UI"/>
              </a:rPr>
              <a:t>Azure Policy Guest Configuration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A004F0-412E-44A1-81C1-6C35A0CFD3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987852" y="4323081"/>
            <a:ext cx="10972800" cy="369332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IN">
                <a:cs typeface="Segoe UI"/>
              </a:rPr>
              <a:t>Deep dive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4086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E2A7D6-7FB1-4DCC-815C-23D62BB2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300">
                <a:cs typeface="Segoe UI"/>
              </a:rPr>
              <a:t>Agenda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BF0C2C-1C31-4EB0-B960-FCC0DC1285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1182" y="2170261"/>
            <a:ext cx="12255500" cy="2954655"/>
          </a:xfrm>
        </p:spPr>
        <p:txBody>
          <a:bodyPr wrap="square" lIns="0" tIns="0" rIns="0" bIns="0" anchor="t">
            <a:spAutoFit/>
          </a:bodyPr>
          <a:lstStyle/>
          <a:p>
            <a:pPr marL="342900" indent="-342900">
              <a:buChar char="•"/>
            </a:pPr>
            <a:r>
              <a:rPr lang="en-IN" sz="4800">
                <a:cs typeface="Segoe UI"/>
              </a:rPr>
              <a:t>Azure Policy primer</a:t>
            </a:r>
            <a:endParaRPr lang="en-IN" sz="4800"/>
          </a:p>
          <a:p>
            <a:pPr marL="342900" indent="-342900">
              <a:buChar char="•"/>
            </a:pPr>
            <a:r>
              <a:rPr lang="en-IN" sz="4800">
                <a:cs typeface="Segoe UI"/>
              </a:rPr>
              <a:t>Introduction to Guest Configuration</a:t>
            </a:r>
          </a:p>
          <a:p>
            <a:pPr marL="342900" indent="-342900">
              <a:buChar char="•"/>
            </a:pPr>
            <a:r>
              <a:rPr lang="en-IN" sz="4800">
                <a:cs typeface="Segoe UI"/>
              </a:rPr>
              <a:t>Guest Configuration internals</a:t>
            </a:r>
          </a:p>
          <a:p>
            <a:pPr marL="342900" indent="-342900">
              <a:buChar char="•"/>
            </a:pPr>
            <a:r>
              <a:rPr lang="en-IN" sz="4800">
                <a:cs typeface="Segoe UI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23547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E1FA-53AE-49C6-AD78-9DCEE5C6B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231" y="845008"/>
            <a:ext cx="11335526" cy="595548"/>
          </a:xfrm>
        </p:spPr>
        <p:txBody>
          <a:bodyPr/>
          <a:lstStyle/>
          <a:p>
            <a:r>
              <a:rPr lang="en-US" sz="4300">
                <a:cs typeface="Segoe UI"/>
              </a:rPr>
              <a:t>Azure Policy Primer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647FA8-1555-4D1E-9888-699042217E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31582" y="1814661"/>
            <a:ext cx="10972800" cy="738664"/>
          </a:xfrm>
        </p:spPr>
        <p:txBody>
          <a:bodyPr lIns="0" tIns="0" rIns="0" bIns="0" anchor="t">
            <a:spAutoFit/>
          </a:bodyPr>
          <a:lstStyle/>
          <a:p>
            <a:pPr algn="ctr"/>
            <a:r>
              <a:rPr lang="en-US" dirty="0">
                <a:cs typeface="Segoe UI"/>
              </a:rPr>
              <a:t>Within Azure, </a:t>
            </a:r>
            <a:r>
              <a:rPr lang="en-US" b="1" dirty="0">
                <a:solidFill>
                  <a:srgbClr val="C00000"/>
                </a:solidFill>
                <a:ea typeface="+mn-lt"/>
                <a:cs typeface="+mn-lt"/>
              </a:rPr>
              <a:t>Governance </a:t>
            </a:r>
            <a:r>
              <a:rPr lang="en-US" dirty="0">
                <a:ea typeface="+mn-lt"/>
                <a:cs typeface="+mn-lt"/>
              </a:rPr>
              <a:t>refers to the ongoing process of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ea typeface="+mn-lt"/>
                <a:cs typeface="+mn-lt"/>
              </a:rPr>
              <a:t>managing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ea typeface="+mn-lt"/>
                <a:cs typeface="+mn-lt"/>
              </a:rPr>
              <a:t>monitoring</a:t>
            </a:r>
            <a:r>
              <a:rPr lang="en-US" dirty="0">
                <a:ea typeface="+mn-lt"/>
                <a:cs typeface="+mn-lt"/>
              </a:rPr>
              <a:t>, and </a:t>
            </a:r>
            <a:r>
              <a:rPr lang="en-US" b="1" dirty="0">
                <a:solidFill>
                  <a:schemeClr val="accent1"/>
                </a:solidFill>
                <a:ea typeface="+mn-lt"/>
                <a:cs typeface="+mn-lt"/>
              </a:rPr>
              <a:t>auditing</a:t>
            </a:r>
            <a:r>
              <a:rPr lang="en-US" dirty="0">
                <a:ea typeface="+mn-lt"/>
                <a:cs typeface="+mn-lt"/>
              </a:rPr>
              <a:t> the use of Azure resources.</a:t>
            </a:r>
          </a:p>
        </p:txBody>
      </p:sp>
      <p:pic>
        <p:nvPicPr>
          <p:cNvPr id="5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772D5565-CA7A-4353-8B4A-1F7F2CC36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513" y="2897077"/>
            <a:ext cx="10987087" cy="480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578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AEB2CC2-AC00-4EC2-87DE-05F428118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575" y="3113"/>
            <a:ext cx="12301537" cy="77233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0A98074-CBD9-4BCA-B36A-BCEAFF8565F0}"/>
              </a:ext>
            </a:extLst>
          </p:cNvPr>
          <p:cNvSpPr/>
          <p:nvPr/>
        </p:nvSpPr>
        <p:spPr bwMode="auto">
          <a:xfrm>
            <a:off x="2311400" y="4914900"/>
            <a:ext cx="4711700" cy="1397000"/>
          </a:xfrm>
          <a:prstGeom prst="rect">
            <a:avLst/>
          </a:prstGeom>
          <a:noFill/>
          <a:ln w="28575">
            <a:solidFill>
              <a:srgbClr val="08023F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F7B6F4-14C7-4530-842E-8080F380D402}"/>
              </a:ext>
            </a:extLst>
          </p:cNvPr>
          <p:cNvSpPr txBox="1"/>
          <p:nvPr/>
        </p:nvSpPr>
        <p:spPr>
          <a:xfrm>
            <a:off x="7115175" y="547687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Policy Condition</a:t>
            </a:r>
            <a:endParaRPr lang="en-US" sz="2400" b="1" dirty="0">
              <a:cs typeface="Segoe UI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7E01D8-7C58-48E5-BBAC-DFF5658177CE}"/>
              </a:ext>
            </a:extLst>
          </p:cNvPr>
          <p:cNvSpPr/>
          <p:nvPr/>
        </p:nvSpPr>
        <p:spPr bwMode="auto">
          <a:xfrm>
            <a:off x="2311400" y="6243638"/>
            <a:ext cx="4711700" cy="796925"/>
          </a:xfrm>
          <a:prstGeom prst="rect">
            <a:avLst/>
          </a:prstGeom>
          <a:noFill/>
          <a:ln w="28575">
            <a:solidFill>
              <a:srgbClr val="08023F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25D641-F97E-4943-94F4-3F2ADDBDFAC1}"/>
              </a:ext>
            </a:extLst>
          </p:cNvPr>
          <p:cNvSpPr txBox="1"/>
          <p:nvPr/>
        </p:nvSpPr>
        <p:spPr>
          <a:xfrm>
            <a:off x="7115175" y="646271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Policy Effect</a:t>
            </a:r>
            <a:endParaRPr lang="en-US" sz="2400" b="1" dirty="0">
              <a:cs typeface="Segoe UI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ADE4D0-619C-4664-B700-A83B4E768BF1}"/>
              </a:ext>
            </a:extLst>
          </p:cNvPr>
          <p:cNvSpPr/>
          <p:nvPr/>
        </p:nvSpPr>
        <p:spPr bwMode="auto">
          <a:xfrm>
            <a:off x="1982788" y="942975"/>
            <a:ext cx="4711700" cy="282575"/>
          </a:xfrm>
          <a:prstGeom prst="rect">
            <a:avLst/>
          </a:prstGeom>
          <a:noFill/>
          <a:ln w="28575">
            <a:solidFill>
              <a:srgbClr val="08023F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63A2F5-654C-4B3A-8AC7-CB428D85CE83}"/>
              </a:ext>
            </a:extLst>
          </p:cNvPr>
          <p:cNvSpPr txBox="1"/>
          <p:nvPr/>
        </p:nvSpPr>
        <p:spPr>
          <a:xfrm>
            <a:off x="6900862" y="933449"/>
            <a:ext cx="46291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Evaluation Mode: all or indexed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063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0" grpId="0" animBg="1"/>
      <p:bldP spid="11" grpId="0"/>
      <p:bldP spid="13" grpId="0" animBg="1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D6EB76A-A0A5-4525-B9DD-0B196B8771AF}"/>
              </a:ext>
            </a:extLst>
          </p:cNvPr>
          <p:cNvSpPr txBox="1"/>
          <p:nvPr/>
        </p:nvSpPr>
        <p:spPr>
          <a:xfrm>
            <a:off x="5943600" y="3886200"/>
            <a:ext cx="2743200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Effect Order</a:t>
            </a:r>
          </a:p>
        </p:txBody>
      </p:sp>
    </p:spTree>
    <p:extLst>
      <p:ext uri="{BB962C8B-B14F-4D97-AF65-F5344CB8AC3E}">
        <p14:creationId xmlns:p14="http://schemas.microsoft.com/office/powerpoint/2010/main" val="3180620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3" descr="Document with solid fill">
            <a:extLst>
              <a:ext uri="{FF2B5EF4-FFF2-40B4-BE49-F238E27FC236}">
                <a16:creationId xmlns:a16="http://schemas.microsoft.com/office/drawing/2014/main" id="{B3CACFB3-874C-4BB0-AA1F-0ABED98A35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71738" y="1200150"/>
            <a:ext cx="914400" cy="914400"/>
          </a:xfrm>
          <a:prstGeom prst="rect">
            <a:avLst/>
          </a:prstGeom>
        </p:spPr>
      </p:pic>
      <p:pic>
        <p:nvPicPr>
          <p:cNvPr id="4" name="Graphic 4" descr="List with solid fill">
            <a:extLst>
              <a:ext uri="{FF2B5EF4-FFF2-40B4-BE49-F238E27FC236}">
                <a16:creationId xmlns:a16="http://schemas.microsoft.com/office/drawing/2014/main" id="{DDDB9853-2DA1-4EFE-9486-C8E7C7E1A9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8000" y="1857375"/>
            <a:ext cx="914400" cy="914400"/>
          </a:xfrm>
          <a:prstGeom prst="rect">
            <a:avLst/>
          </a:prstGeom>
        </p:spPr>
      </p:pic>
      <p:pic>
        <p:nvPicPr>
          <p:cNvPr id="5" name="Graphic 3" descr="Document with solid fill">
            <a:extLst>
              <a:ext uri="{FF2B5EF4-FFF2-40B4-BE49-F238E27FC236}">
                <a16:creationId xmlns:a16="http://schemas.microsoft.com/office/drawing/2014/main" id="{0A3FDBF1-E0B5-4E1D-B505-DB9EA87FF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71738" y="2671763"/>
            <a:ext cx="914400" cy="914400"/>
          </a:xfrm>
          <a:prstGeom prst="rect">
            <a:avLst/>
          </a:prstGeom>
        </p:spPr>
      </p:pic>
      <p:pic>
        <p:nvPicPr>
          <p:cNvPr id="6" name="Graphic 3" descr="Document with solid fill">
            <a:extLst>
              <a:ext uri="{FF2B5EF4-FFF2-40B4-BE49-F238E27FC236}">
                <a16:creationId xmlns:a16="http://schemas.microsoft.com/office/drawing/2014/main" id="{F0D9BBD8-79D5-4DDC-B6AB-E92CAD76E0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71738" y="4143375"/>
            <a:ext cx="914400" cy="914400"/>
          </a:xfrm>
          <a:prstGeom prst="rect">
            <a:avLst/>
          </a:prstGeom>
        </p:spPr>
      </p:pic>
      <p:pic>
        <p:nvPicPr>
          <p:cNvPr id="7" name="Graphic 3" descr="Document with solid fill">
            <a:extLst>
              <a:ext uri="{FF2B5EF4-FFF2-40B4-BE49-F238E27FC236}">
                <a16:creationId xmlns:a16="http://schemas.microsoft.com/office/drawing/2014/main" id="{0E11554F-D519-4ECE-965C-CB04DC49C0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71738" y="5614988"/>
            <a:ext cx="914400" cy="914400"/>
          </a:xfrm>
          <a:prstGeom prst="rect">
            <a:avLst/>
          </a:prstGeom>
        </p:spPr>
      </p:pic>
      <p:pic>
        <p:nvPicPr>
          <p:cNvPr id="8" name="Graphic 3" descr="Document with solid fill">
            <a:extLst>
              <a:ext uri="{FF2B5EF4-FFF2-40B4-BE49-F238E27FC236}">
                <a16:creationId xmlns:a16="http://schemas.microsoft.com/office/drawing/2014/main" id="{AA72D5FE-ABF6-4E8B-AC02-C80732D96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71738" y="7086600"/>
            <a:ext cx="914400" cy="914400"/>
          </a:xfrm>
          <a:prstGeom prst="rect">
            <a:avLst/>
          </a:prstGeom>
        </p:spPr>
      </p:pic>
      <p:pic>
        <p:nvPicPr>
          <p:cNvPr id="9" name="Graphic 4" descr="List with solid fill">
            <a:extLst>
              <a:ext uri="{FF2B5EF4-FFF2-40B4-BE49-F238E27FC236}">
                <a16:creationId xmlns:a16="http://schemas.microsoft.com/office/drawing/2014/main" id="{57AD860C-0A94-43BA-875F-1B42D991A8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8000" y="4829175"/>
            <a:ext cx="914400" cy="914400"/>
          </a:xfrm>
          <a:prstGeom prst="rect">
            <a:avLst/>
          </a:prstGeom>
        </p:spPr>
      </p:pic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559B601F-820F-4949-A5BF-72D80F10241E}"/>
              </a:ext>
            </a:extLst>
          </p:cNvPr>
          <p:cNvCxnSpPr/>
          <p:nvPr/>
        </p:nvCxnSpPr>
        <p:spPr>
          <a:xfrm>
            <a:off x="3143250" y="1657350"/>
            <a:ext cx="3857624" cy="671513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D0C1E4F6-5E67-4D08-9C49-8269C9235A47}"/>
              </a:ext>
            </a:extLst>
          </p:cNvPr>
          <p:cNvCxnSpPr/>
          <p:nvPr/>
        </p:nvCxnSpPr>
        <p:spPr>
          <a:xfrm flipV="1">
            <a:off x="3143250" y="2357438"/>
            <a:ext cx="3986212" cy="814388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C4B005C8-5189-44E9-A7FE-863791F098C5}"/>
              </a:ext>
            </a:extLst>
          </p:cNvPr>
          <p:cNvCxnSpPr/>
          <p:nvPr/>
        </p:nvCxnSpPr>
        <p:spPr>
          <a:xfrm>
            <a:off x="3143250" y="4600575"/>
            <a:ext cx="3914775" cy="671514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1A6A0DEF-FFF8-49E5-A513-52FFAA749022}"/>
              </a:ext>
            </a:extLst>
          </p:cNvPr>
          <p:cNvCxnSpPr/>
          <p:nvPr/>
        </p:nvCxnSpPr>
        <p:spPr>
          <a:xfrm flipV="1">
            <a:off x="3228975" y="5272089"/>
            <a:ext cx="3757612" cy="871536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2409F0F-6B24-4AA7-8FF2-38FAD5A179C9}"/>
              </a:ext>
            </a:extLst>
          </p:cNvPr>
          <p:cNvSpPr txBox="1"/>
          <p:nvPr/>
        </p:nvSpPr>
        <p:spPr>
          <a:xfrm>
            <a:off x="1557337" y="642938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Policies</a:t>
            </a:r>
            <a:endParaRPr lang="en-US" sz="3200" b="1">
              <a:cs typeface="Segoe U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B88AFC-E5F0-490C-9328-A0B6C15F3D70}"/>
              </a:ext>
            </a:extLst>
          </p:cNvPr>
          <p:cNvSpPr txBox="1"/>
          <p:nvPr/>
        </p:nvSpPr>
        <p:spPr>
          <a:xfrm>
            <a:off x="5943600" y="642937"/>
            <a:ext cx="2743200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Initiatives</a:t>
            </a:r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751C74-36AC-4BE3-8696-D96302C3DCA5}"/>
              </a:ext>
            </a:extLst>
          </p:cNvPr>
          <p:cNvSpPr txBox="1"/>
          <p:nvPr/>
        </p:nvSpPr>
        <p:spPr>
          <a:xfrm>
            <a:off x="10958513" y="642937"/>
            <a:ext cx="2743200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Assignment Scope</a:t>
            </a:r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1C9E964-9D1C-45DA-9C0F-8503B6B9FEF1}"/>
              </a:ext>
            </a:extLst>
          </p:cNvPr>
          <p:cNvSpPr/>
          <p:nvPr/>
        </p:nvSpPr>
        <p:spPr bwMode="auto">
          <a:xfrm>
            <a:off x="11244263" y="1757363"/>
            <a:ext cx="2185987" cy="91440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/>
              </a:rPr>
              <a:t>Management Groups</a:t>
            </a: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FAECB4-B4F9-424F-BCA9-41C442BD1A87}"/>
              </a:ext>
            </a:extLst>
          </p:cNvPr>
          <p:cNvSpPr/>
          <p:nvPr/>
        </p:nvSpPr>
        <p:spPr bwMode="auto">
          <a:xfrm>
            <a:off x="11244262" y="3057525"/>
            <a:ext cx="2185987" cy="91440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/>
              </a:rPr>
              <a:t>Subscriptions</a:t>
            </a:r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2CC95-49F4-4E65-8E13-FE023FDA8187}"/>
              </a:ext>
            </a:extLst>
          </p:cNvPr>
          <p:cNvSpPr/>
          <p:nvPr/>
        </p:nvSpPr>
        <p:spPr bwMode="auto">
          <a:xfrm>
            <a:off x="11244262" y="4357688"/>
            <a:ext cx="2185987" cy="91440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/>
              </a:rPr>
              <a:t>Resource Groups</a:t>
            </a:r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1787008-91DF-46E8-9A67-1B7A2632DE90}"/>
              </a:ext>
            </a:extLst>
          </p:cNvPr>
          <p:cNvSpPr/>
          <p:nvPr/>
        </p:nvSpPr>
        <p:spPr bwMode="auto">
          <a:xfrm>
            <a:off x="11244262" y="5686425"/>
            <a:ext cx="2185987" cy="91440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/>
              </a:rPr>
              <a:t>Resources</a:t>
            </a:r>
            <a:endParaRPr lang="en-US" sz="2400">
              <a:cs typeface="Segoe UI"/>
            </a:endParaRP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79F856BB-E734-453A-B485-9416086B0A1B}"/>
              </a:ext>
            </a:extLst>
          </p:cNvPr>
          <p:cNvCxnSpPr/>
          <p:nvPr/>
        </p:nvCxnSpPr>
        <p:spPr>
          <a:xfrm flipV="1">
            <a:off x="7643813" y="4857750"/>
            <a:ext cx="3600449" cy="400050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DC7E721C-8C96-4EA7-A1A1-303E6AD60CFD}"/>
              </a:ext>
            </a:extLst>
          </p:cNvPr>
          <p:cNvCxnSpPr/>
          <p:nvPr/>
        </p:nvCxnSpPr>
        <p:spPr>
          <a:xfrm flipV="1">
            <a:off x="3228975" y="6186487"/>
            <a:ext cx="8015287" cy="1443038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98B6BAE6-4CE0-4C45-ABE4-07A691FBDCD8}"/>
              </a:ext>
            </a:extLst>
          </p:cNvPr>
          <p:cNvCxnSpPr/>
          <p:nvPr/>
        </p:nvCxnSpPr>
        <p:spPr>
          <a:xfrm>
            <a:off x="7572375" y="2343151"/>
            <a:ext cx="3586162" cy="1185862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Curved 23">
            <a:extLst>
              <a:ext uri="{FF2B5EF4-FFF2-40B4-BE49-F238E27FC236}">
                <a16:creationId xmlns:a16="http://schemas.microsoft.com/office/drawing/2014/main" id="{2460175F-83C9-4F40-A6AB-1618858BC492}"/>
              </a:ext>
            </a:extLst>
          </p:cNvPr>
          <p:cNvCxnSpPr/>
          <p:nvPr/>
        </p:nvCxnSpPr>
        <p:spPr>
          <a:xfrm flipV="1">
            <a:off x="7572375" y="2171700"/>
            <a:ext cx="3671887" cy="171450"/>
          </a:xfrm>
          <a:prstGeom prst="curvedConnector3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5706872"/>
      </p:ext>
    </p:extLst>
  </p:cSld>
  <p:clrMapOvr>
    <a:masterClrMapping/>
  </p:clrMapOvr>
</p:sld>
</file>

<file path=ppt/theme/theme1.xml><?xml version="1.0" encoding="utf-8"?>
<a:theme xmlns:a="http://schemas.openxmlformats.org/drawingml/2006/main" name="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2.xml><?xml version="1.0" encoding="utf-8"?>
<a:theme xmlns:a="http://schemas.openxmlformats.org/drawingml/2006/main" name="1_Document template - Corp grid">
  <a:themeElements>
    <a:clrScheme name="Personnalisé 1">
      <a:dk1>
        <a:srgbClr val="000000"/>
      </a:dk1>
      <a:lt1>
        <a:srgbClr val="FFFFFF"/>
      </a:lt1>
      <a:dk2>
        <a:srgbClr val="243A5E"/>
      </a:dk2>
      <a:lt2>
        <a:srgbClr val="50E6FF"/>
      </a:lt2>
      <a:accent1>
        <a:srgbClr val="0078D4"/>
      </a:accent1>
      <a:accent2>
        <a:srgbClr val="D83B01"/>
      </a:accent2>
      <a:accent3>
        <a:srgbClr val="107C10"/>
      </a:accent3>
      <a:accent4>
        <a:srgbClr val="8661C5"/>
      </a:accent4>
      <a:accent5>
        <a:srgbClr val="008575"/>
      </a:accent5>
      <a:accent6>
        <a:srgbClr val="FFB900"/>
      </a:accent6>
      <a:hlink>
        <a:srgbClr val="505050"/>
      </a:hlink>
      <a:folHlink>
        <a:srgbClr val="505050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8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3" id="{1A99765A-B52B-45C8-8F60-BFFF66046259}" vid="{C5B0352E-D9F5-475F-BFE9-E2A1178029C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6A37E6996C184D85BF3BA8E3563761" ma:contentTypeVersion="17" ma:contentTypeDescription="Create a new document." ma:contentTypeScope="" ma:versionID="b04b0f682109e26dfcf23d3ec791eea3">
  <xsd:schema xmlns:xsd="http://www.w3.org/2001/XMLSchema" xmlns:xs="http://www.w3.org/2001/XMLSchema" xmlns:p="http://schemas.microsoft.com/office/2006/metadata/properties" xmlns:ns3="8e29ddae-502e-47f8-b6ac-1930e43e0c49" xmlns:ns4="f9ea4d1f-cef4-4148-b1b3-16bb27743a9d" targetNamespace="http://schemas.microsoft.com/office/2006/metadata/properties" ma:root="true" ma:fieldsID="b5c22b08b9fbb4579c23eff281777499" ns3:_="" ns4:_="">
    <xsd:import namespace="8e29ddae-502e-47f8-b6ac-1930e43e0c49"/>
    <xsd:import namespace="f9ea4d1f-cef4-4148-b1b3-16bb27743a9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ingHintHash" minOccurs="0"/>
                <xsd:element ref="ns3:SharedWithDetails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_STS_x0020_Hashtags" minOccurs="0"/>
                <xsd:element ref="ns3:_STS_x0020_AppliedHashtags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29ddae-502e-47f8-b6ac-1930e43e0c4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  <xsd:element name="_STS_x0020_AppliedHashtags" ma:index="17" nillable="true" ma:displayName="Applied Hashtags" ma:description="" ma:internalName="_STS_x0020_AppliedHashtags" ma:readOnly="true" ma:showField="Titl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ea4d1f-cef4-4148-b1b3-16bb27743a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_STS_x0020_Hashtags" ma:index="16" nillable="true" ma:displayName="Hashtags" ma:description="" ma:list="{eb00c052-285e-4661-8b6e-1e6352ee6582}" ma:internalName="_STS_x0020_Hashtags" ma:readOnly="false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ediaServiceAutoTags" ma:index="18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9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STS_x0020_Hashtags xmlns="f9ea4d1f-cef4-4148-b1b3-16bb27743a9d"/>
  </documentManagement>
</p:properties>
</file>

<file path=customXml/itemProps1.xml><?xml version="1.0" encoding="utf-8"?>
<ds:datastoreItem xmlns:ds="http://schemas.openxmlformats.org/officeDocument/2006/customXml" ds:itemID="{CC661D46-9602-48E1-9F42-2B7287AF026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558663-87D8-497C-9D0E-56EDB9CCC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29ddae-502e-47f8-b6ac-1930e43e0c49"/>
    <ds:schemaRef ds:uri="f9ea4d1f-cef4-4148-b1b3-16bb27743a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5DE981C-02F8-499E-81ED-0B76C44C2D1D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f9ea4d1f-cef4-4148-b1b3-16bb27743a9d"/>
    <ds:schemaRef ds:uri="8e29ddae-502e-47f8-b6ac-1930e43e0c49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Windows_PowerPoint_Template-2020</Template>
  <TotalTime>0</TotalTime>
  <Words>114</Words>
  <Application>Microsoft Office PowerPoint</Application>
  <PresentationFormat>Custom</PresentationFormat>
  <Paragraphs>41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Segoe UI</vt:lpstr>
      <vt:lpstr>Arial</vt:lpstr>
      <vt:lpstr>Calibri</vt:lpstr>
      <vt:lpstr>Segoe UI Semibold</vt:lpstr>
      <vt:lpstr>Wingdings</vt:lpstr>
      <vt:lpstr>Document template - Corp grid</vt:lpstr>
      <vt:lpstr>1_Document template - Corp grid</vt:lpstr>
      <vt:lpstr>Azure Community Conference</vt:lpstr>
      <vt:lpstr>Title Sponsor</vt:lpstr>
      <vt:lpstr>Ravikanth Chaganti</vt:lpstr>
      <vt:lpstr>Azure Policy Guest Configuration</vt:lpstr>
      <vt:lpstr>Agenda</vt:lpstr>
      <vt:lpstr>Azure Policy Primer</vt:lpstr>
      <vt:lpstr>PowerPoint Presentation</vt:lpstr>
      <vt:lpstr>PowerPoint Presentation</vt:lpstr>
      <vt:lpstr>PowerPoint Presentation</vt:lpstr>
      <vt:lpstr>PowerPoint Presentation</vt:lpstr>
      <vt:lpstr>Demo Title</vt:lpstr>
      <vt:lpstr>PowerPoint Presentation</vt:lpstr>
      <vt:lpstr>PowerPoint Presentation</vt:lpstr>
      <vt:lpstr>Q &amp; A</vt:lpstr>
      <vt:lpstr>Feedback</vt:lpstr>
      <vt:lpstr>THANK YOU!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or presentation title</dc:title>
  <dc:creator/>
  <cp:lastModifiedBy/>
  <cp:revision>267</cp:revision>
  <dcterms:created xsi:type="dcterms:W3CDTF">2020-10-17T05:30:34Z</dcterms:created>
  <dcterms:modified xsi:type="dcterms:W3CDTF">2021-10-29T16:09:09Z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vijoris@microsoft.com</vt:lpwstr>
  </property>
  <property fmtid="{D5CDD505-2E9C-101B-9397-08002B2CF9AE}" pid="5" name="MSIP_Label_f42aa342-8706-4288-bd11-ebb85995028c_SetDate">
    <vt:lpwstr>2018-06-21T17:19:54.4078926Z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0x010100FB6A37E6996C184D85BF3BA8E3563761</vt:lpwstr>
  </property>
</Properties>
</file>

<file path=docProps/thumbnail.jpeg>
</file>